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4"/>
  </p:notesMasterIdLst>
  <p:handoutMasterIdLst>
    <p:handoutMasterId r:id="rId105"/>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710" r:id="rId23"/>
    <p:sldId id="970" r:id="rId24"/>
    <p:sldId id="971" r:id="rId25"/>
    <p:sldId id="972" r:id="rId26"/>
    <p:sldId id="739" r:id="rId27"/>
    <p:sldId id="738" r:id="rId28"/>
    <p:sldId id="734" r:id="rId29"/>
    <p:sldId id="876" r:id="rId30"/>
    <p:sldId id="675" r:id="rId31"/>
    <p:sldId id="676" r:id="rId32"/>
    <p:sldId id="677" r:id="rId33"/>
    <p:sldId id="678" r:id="rId34"/>
    <p:sldId id="674" r:id="rId35"/>
    <p:sldId id="679" r:id="rId36"/>
    <p:sldId id="877" r:id="rId37"/>
    <p:sldId id="1052" r:id="rId38"/>
    <p:sldId id="1044" r:id="rId39"/>
    <p:sldId id="1053" r:id="rId40"/>
    <p:sldId id="1045" r:id="rId41"/>
    <p:sldId id="1046" r:id="rId42"/>
    <p:sldId id="878" r:id="rId43"/>
    <p:sldId id="973" r:id="rId44"/>
    <p:sldId id="997" r:id="rId45"/>
    <p:sldId id="1020" r:id="rId46"/>
    <p:sldId id="1022" r:id="rId47"/>
    <p:sldId id="1070" r:id="rId48"/>
    <p:sldId id="1026" r:id="rId49"/>
    <p:sldId id="1019" r:id="rId50"/>
    <p:sldId id="1028" r:id="rId51"/>
    <p:sldId id="1029" r:id="rId52"/>
    <p:sldId id="1025" r:id="rId53"/>
    <p:sldId id="1069" r:id="rId54"/>
    <p:sldId id="1021" r:id="rId55"/>
    <p:sldId id="1027" r:id="rId56"/>
    <p:sldId id="1047" r:id="rId57"/>
    <p:sldId id="1048" r:id="rId58"/>
    <p:sldId id="1043" r:id="rId59"/>
    <p:sldId id="328" r:id="rId60"/>
    <p:sldId id="1033" r:id="rId61"/>
    <p:sldId id="286" r:id="rId62"/>
    <p:sldId id="782" r:id="rId63"/>
    <p:sldId id="1032" r:id="rId64"/>
    <p:sldId id="1036" r:id="rId65"/>
    <p:sldId id="1038" r:id="rId66"/>
    <p:sldId id="1066" r:id="rId67"/>
    <p:sldId id="985" r:id="rId68"/>
    <p:sldId id="1035" r:id="rId69"/>
    <p:sldId id="1055" r:id="rId70"/>
    <p:sldId id="1054" r:id="rId71"/>
    <p:sldId id="1057" r:id="rId72"/>
    <p:sldId id="1071" r:id="rId73"/>
    <p:sldId id="1075" r:id="rId74"/>
    <p:sldId id="1072" r:id="rId75"/>
    <p:sldId id="1058" r:id="rId76"/>
    <p:sldId id="1073" r:id="rId77"/>
    <p:sldId id="1062" r:id="rId78"/>
    <p:sldId id="1041" r:id="rId79"/>
    <p:sldId id="1042" r:id="rId80"/>
    <p:sldId id="1049" r:id="rId81"/>
    <p:sldId id="1050" r:id="rId82"/>
    <p:sldId id="1051" r:id="rId83"/>
    <p:sldId id="1063" r:id="rId84"/>
    <p:sldId id="1040" r:id="rId85"/>
    <p:sldId id="1074" r:id="rId86"/>
    <p:sldId id="1031" r:id="rId87"/>
    <p:sldId id="268" r:id="rId88"/>
    <p:sldId id="974" r:id="rId89"/>
    <p:sldId id="269" r:id="rId90"/>
    <p:sldId id="1077" r:id="rId91"/>
    <p:sldId id="1078" r:id="rId92"/>
    <p:sldId id="1079" r:id="rId93"/>
    <p:sldId id="1080" r:id="rId94"/>
    <p:sldId id="1065" r:id="rId95"/>
    <p:sldId id="1059" r:id="rId96"/>
    <p:sldId id="1076" r:id="rId97"/>
    <p:sldId id="1060" r:id="rId98"/>
    <p:sldId id="1068" r:id="rId99"/>
    <p:sldId id="1081" r:id="rId100"/>
    <p:sldId id="1082" r:id="rId101"/>
    <p:sldId id="1061" r:id="rId102"/>
    <p:sldId id="1064"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13"/>
    <p:restoredTop sz="94787"/>
  </p:normalViewPr>
  <p:slideViewPr>
    <p:cSldViewPr snapToGrid="0" snapToObjects="1">
      <p:cViewPr varScale="1">
        <p:scale>
          <a:sx n="116" d="100"/>
          <a:sy n="116" d="100"/>
        </p:scale>
        <p:origin x="808" y="17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02" d="100"/>
        <a:sy n="102"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2/2/22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0485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1340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16380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76</a:t>
            </a:fld>
            <a:endParaRPr lang="en-US"/>
          </a:p>
        </p:txBody>
      </p:sp>
    </p:spTree>
    <p:extLst>
      <p:ext uri="{BB962C8B-B14F-4D97-AF65-F5344CB8AC3E}">
        <p14:creationId xmlns:p14="http://schemas.microsoft.com/office/powerpoint/2010/main" val="2657821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78</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79</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80</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81</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82</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917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85</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61077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2840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892114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488140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9742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1619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13393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827554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26931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2715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686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2/2/22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2/2/22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2/2/22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2/2/22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2/2/22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2/2/22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2/2/22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2/2/22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2/2/22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2/2/22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2/2/22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2/2/22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740.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1.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jpeg"/><Relationship Id="rId7"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2.png"/><Relationship Id="rId4" Type="http://schemas.openxmlformats.org/officeDocument/2006/relationships/image" Target="../media/image18.png"/><Relationship Id="rId9" Type="http://schemas.openxmlformats.org/officeDocument/2006/relationships/image" Target="../media/image2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2.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6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118.png"/></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9.png"/></Relationships>
</file>

<file path=ppt/slides/_rels/slide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7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8.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84.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101.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85.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5.gif"/><Relationship Id="rId4" Type="http://schemas.openxmlformats.org/officeDocument/2006/relationships/image" Target="../media/image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59.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9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5.png"/><Relationship Id="rId5" Type="http://schemas.openxmlformats.org/officeDocument/2006/relationships/image" Target="../media/image58.png"/><Relationship Id="rId10" Type="http://schemas.openxmlformats.org/officeDocument/2006/relationships/image" Target="../media/image64.png"/><Relationship Id="rId4" Type="http://schemas.openxmlformats.org/officeDocument/2006/relationships/image" Target="../media/image57.png"/><Relationship Id="rId9" Type="http://schemas.openxmlformats.org/officeDocument/2006/relationships/image" Target="../media/image63.png"/></Relationships>
</file>

<file path=ppt/slides/_rels/slide9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41.gif"/><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40.jpe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42.jpeg"/></Relationships>
</file>

<file path=ppt/slides/_rels/slide9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18" Type="http://schemas.openxmlformats.org/officeDocument/2006/relationships/image" Target="../media/image166.png"/><Relationship Id="rId3" Type="http://schemas.openxmlformats.org/officeDocument/2006/relationships/image" Target="../media/image100.png"/><Relationship Id="rId21" Type="http://schemas.openxmlformats.org/officeDocument/2006/relationships/image" Target="../media/image39.png"/><Relationship Id="rId7" Type="http://schemas.openxmlformats.org/officeDocument/2006/relationships/image" Target="../media/image104.png"/><Relationship Id="rId12" Type="http://schemas.openxmlformats.org/officeDocument/2006/relationships/image" Target="../media/image331.png"/><Relationship Id="rId17" Type="http://schemas.openxmlformats.org/officeDocument/2006/relationships/image" Target="../media/image115.png"/><Relationship Id="rId25" Type="http://schemas.openxmlformats.org/officeDocument/2006/relationships/image" Target="../media/image431.png"/><Relationship Id="rId2" Type="http://schemas.openxmlformats.org/officeDocument/2006/relationships/notesSlide" Target="../notesSlides/notesSlide62.xml"/><Relationship Id="rId16" Type="http://schemas.openxmlformats.org/officeDocument/2006/relationships/image" Target="../media/image114.png"/><Relationship Id="rId20"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341.png"/><Relationship Id="rId24" Type="http://schemas.openxmlformats.org/officeDocument/2006/relationships/image" Target="../media/image421.png"/><Relationship Id="rId5" Type="http://schemas.openxmlformats.org/officeDocument/2006/relationships/image" Target="../media/image102.png"/><Relationship Id="rId15" Type="http://schemas.openxmlformats.org/officeDocument/2006/relationships/image" Target="../media/image113.png"/><Relationship Id="rId23" Type="http://schemas.openxmlformats.org/officeDocument/2006/relationships/image" Target="../media/image410.png"/><Relationship Id="rId10" Type="http://schemas.openxmlformats.org/officeDocument/2006/relationships/image" Target="../media/image107.png"/><Relationship Id="rId19" Type="http://schemas.openxmlformats.org/officeDocument/2006/relationships/image" Target="../media/image36.png"/><Relationship Id="rId4" Type="http://schemas.openxmlformats.org/officeDocument/2006/relationships/image" Target="../media/image282.png"/><Relationship Id="rId9" Type="http://schemas.openxmlformats.org/officeDocument/2006/relationships/image" Target="../media/image106.png"/><Relationship Id="rId14" Type="http://schemas.openxmlformats.org/officeDocument/2006/relationships/image" Target="../media/image112.png"/><Relationship Id="rId22" Type="http://schemas.openxmlformats.org/officeDocument/2006/relationships/image" Target="../media/image400.png"/></Relationships>
</file>

<file path=ppt/slides/_rels/slide95.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9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97.xml.rels><?xml version="1.0" encoding="UTF-8" standalone="yes"?>
<Relationships xmlns="http://schemas.openxmlformats.org/package/2006/relationships"><Relationship Id="rId18" Type="http://schemas.openxmlformats.org/officeDocument/2006/relationships/image" Target="../media/image530.png"/><Relationship Id="rId26" Type="http://schemas.openxmlformats.org/officeDocument/2006/relationships/image" Target="../media/image1690.png"/><Relationship Id="rId3" Type="http://schemas.openxmlformats.org/officeDocument/2006/relationships/image" Target="../media/image74.png"/><Relationship Id="rId21" Type="http://schemas.openxmlformats.org/officeDocument/2006/relationships/image" Target="../media/image330.png"/><Relationship Id="rId34" Type="http://schemas.openxmlformats.org/officeDocument/2006/relationships/image" Target="../media/image187.png"/><Relationship Id="rId7" Type="http://schemas.openxmlformats.org/officeDocument/2006/relationships/image" Target="../media/image174.png"/><Relationship Id="rId17" Type="http://schemas.openxmlformats.org/officeDocument/2006/relationships/image" Target="../media/image520.png"/><Relationship Id="rId25" Type="http://schemas.openxmlformats.org/officeDocument/2006/relationships/image" Target="../media/image610.png"/><Relationship Id="rId33" Type="http://schemas.openxmlformats.org/officeDocument/2006/relationships/image" Target="../media/image186.png"/><Relationship Id="rId2" Type="http://schemas.openxmlformats.org/officeDocument/2006/relationships/notesSlide" Target="../notesSlides/notesSlide65.xml"/><Relationship Id="rId16" Type="http://schemas.openxmlformats.org/officeDocument/2006/relationships/image" Target="../media/image510.png"/><Relationship Id="rId20" Type="http://schemas.openxmlformats.org/officeDocument/2006/relationships/image" Target="../media/image550.png"/><Relationship Id="rId29" Type="http://schemas.openxmlformats.org/officeDocument/2006/relationships/image" Target="../media/image182.png"/><Relationship Id="rId1" Type="http://schemas.openxmlformats.org/officeDocument/2006/relationships/slideLayout" Target="../slideLayouts/slideLayout1.xml"/><Relationship Id="rId6" Type="http://schemas.openxmlformats.org/officeDocument/2006/relationships/image" Target="../media/image173.png"/><Relationship Id="rId11" Type="http://schemas.openxmlformats.org/officeDocument/2006/relationships/image" Target="../media/image178.png"/><Relationship Id="rId24" Type="http://schemas.openxmlformats.org/officeDocument/2006/relationships/image" Target="../media/image590.png"/><Relationship Id="rId32" Type="http://schemas.openxmlformats.org/officeDocument/2006/relationships/image" Target="../media/image185.png"/><Relationship Id="rId37" Type="http://schemas.openxmlformats.org/officeDocument/2006/relationships/image" Target="../media/image193.png"/><Relationship Id="rId5" Type="http://schemas.openxmlformats.org/officeDocument/2006/relationships/image" Target="../media/image169.png"/><Relationship Id="rId23" Type="http://schemas.openxmlformats.org/officeDocument/2006/relationships/image" Target="../media/image580.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77.png"/><Relationship Id="rId19" Type="http://schemas.openxmlformats.org/officeDocument/2006/relationships/image" Target="../media/image540.png"/><Relationship Id="rId31" Type="http://schemas.openxmlformats.org/officeDocument/2006/relationships/image" Target="../media/image184.png"/><Relationship Id="rId4" Type="http://schemas.openxmlformats.org/officeDocument/2006/relationships/image" Target="../media/image75.png"/><Relationship Id="rId9" Type="http://schemas.openxmlformats.org/officeDocument/2006/relationships/image" Target="../media/image176.png"/><Relationship Id="rId22" Type="http://schemas.openxmlformats.org/officeDocument/2006/relationships/image" Target="../media/image570.png"/><Relationship Id="rId27" Type="http://schemas.openxmlformats.org/officeDocument/2006/relationships/image" Target="../media/image179.png"/><Relationship Id="rId30" Type="http://schemas.openxmlformats.org/officeDocument/2006/relationships/image" Target="../media/image183.png"/><Relationship Id="rId35" Type="http://schemas.openxmlformats.org/officeDocument/2006/relationships/image" Target="../media/image188.png"/><Relationship Id="rId8" Type="http://schemas.openxmlformats.org/officeDocument/2006/relationships/image" Target="../media/image175.png"/></Relationships>
</file>

<file path=ppt/slides/_rels/slide98.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5.png"/><Relationship Id="rId18" Type="http://schemas.openxmlformats.org/officeDocument/2006/relationships/image" Target="../media/image210.png"/><Relationship Id="rId3" Type="http://schemas.openxmlformats.org/officeDocument/2006/relationships/image" Target="../media/image194.png"/><Relationship Id="rId21" Type="http://schemas.openxmlformats.org/officeDocument/2006/relationships/image" Target="../media/image213.png"/><Relationship Id="rId7" Type="http://schemas.openxmlformats.org/officeDocument/2006/relationships/image" Target="../media/image198.png"/><Relationship Id="rId12" Type="http://schemas.openxmlformats.org/officeDocument/2006/relationships/image" Target="../media/image204.png"/><Relationship Id="rId17" Type="http://schemas.openxmlformats.org/officeDocument/2006/relationships/image" Target="../media/image209.png"/><Relationship Id="rId2" Type="http://schemas.openxmlformats.org/officeDocument/2006/relationships/notesSlide" Target="../notesSlides/notesSlide66.xml"/><Relationship Id="rId16" Type="http://schemas.openxmlformats.org/officeDocument/2006/relationships/image" Target="../media/image208.png"/><Relationship Id="rId20" Type="http://schemas.openxmlformats.org/officeDocument/2006/relationships/image" Target="../media/image212.png"/><Relationship Id="rId1" Type="http://schemas.openxmlformats.org/officeDocument/2006/relationships/slideLayout" Target="../slideLayouts/slideLayout1.xml"/><Relationship Id="rId6" Type="http://schemas.openxmlformats.org/officeDocument/2006/relationships/image" Target="../media/image197.png"/><Relationship Id="rId11" Type="http://schemas.openxmlformats.org/officeDocument/2006/relationships/image" Target="../media/image203.png"/><Relationship Id="rId5" Type="http://schemas.openxmlformats.org/officeDocument/2006/relationships/image" Target="../media/image196.png"/><Relationship Id="rId15" Type="http://schemas.openxmlformats.org/officeDocument/2006/relationships/image" Target="../media/image207.png"/><Relationship Id="rId23" Type="http://schemas.openxmlformats.org/officeDocument/2006/relationships/image" Target="../media/image215.png"/><Relationship Id="rId10" Type="http://schemas.openxmlformats.org/officeDocument/2006/relationships/image" Target="../media/image202.png"/><Relationship Id="rId19" Type="http://schemas.openxmlformats.org/officeDocument/2006/relationships/image" Target="../media/image211.png"/><Relationship Id="rId4" Type="http://schemas.openxmlformats.org/officeDocument/2006/relationships/image" Target="../media/image195.png"/><Relationship Id="rId9" Type="http://schemas.openxmlformats.org/officeDocument/2006/relationships/image" Target="../media/image201.png"/><Relationship Id="rId14" Type="http://schemas.openxmlformats.org/officeDocument/2006/relationships/image" Target="../media/image206.png"/><Relationship Id="rId22" Type="http://schemas.openxmlformats.org/officeDocument/2006/relationships/image" Target="../media/image214.png"/></Relationships>
</file>

<file path=ppt/slides/_rels/slide9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7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r>
              <a:rPr lang="en-US" sz="4400" dirty="0">
                <a:latin typeface="+mj-lt"/>
              </a:rPr>
              <a:t>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1029" name="Group 1028">
            <a:extLst>
              <a:ext uri="{FF2B5EF4-FFF2-40B4-BE49-F238E27FC236}">
                <a16:creationId xmlns:a16="http://schemas.microsoft.com/office/drawing/2014/main" id="{7F4CB665-A350-3445-BBF2-70F2D85F1DD1}"/>
              </a:ext>
            </a:extLst>
          </p:cNvPr>
          <p:cNvGrpSpPr/>
          <p:nvPr/>
        </p:nvGrpSpPr>
        <p:grpSpPr>
          <a:xfrm>
            <a:off x="1131369" y="2156589"/>
            <a:ext cx="3213781" cy="3416466"/>
            <a:chOff x="1444519" y="1376830"/>
            <a:chExt cx="3213781" cy="3416466"/>
          </a:xfrm>
        </p:grpSpPr>
        <p:grpSp>
          <p:nvGrpSpPr>
            <p:cNvPr id="13" name="Group 220">
              <a:extLst>
                <a:ext uri="{FF2B5EF4-FFF2-40B4-BE49-F238E27FC236}">
                  <a16:creationId xmlns:a16="http://schemas.microsoft.com/office/drawing/2014/main" id="{4E9FD99F-C7EC-7944-824E-020C34573FC1}"/>
                </a:ext>
              </a:extLst>
            </p:cNvPr>
            <p:cNvGrpSpPr>
              <a:grpSpLocks/>
            </p:cNvGrpSpPr>
            <p:nvPr/>
          </p:nvGrpSpPr>
          <p:grpSpPr bwMode="auto">
            <a:xfrm>
              <a:off x="1524008" y="4488496"/>
              <a:ext cx="152400" cy="304800"/>
              <a:chOff x="3264" y="3072"/>
              <a:chExt cx="96" cy="192"/>
            </a:xfrm>
          </p:grpSpPr>
          <p:sp>
            <p:nvSpPr>
              <p:cNvPr id="14" name="Line 17">
                <a:extLst>
                  <a:ext uri="{FF2B5EF4-FFF2-40B4-BE49-F238E27FC236}">
                    <a16:creationId xmlns:a16="http://schemas.microsoft.com/office/drawing/2014/main" id="{32247DA0-2DAE-DA4A-A1E0-694228A59473}"/>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 name="Freeform 18">
                <a:extLst>
                  <a:ext uri="{FF2B5EF4-FFF2-40B4-BE49-F238E27FC236}">
                    <a16:creationId xmlns:a16="http://schemas.microsoft.com/office/drawing/2014/main" id="{66F4CCD5-11FC-0B42-A17F-1B4EFF641C8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6" name="Group 249">
              <a:extLst>
                <a:ext uri="{FF2B5EF4-FFF2-40B4-BE49-F238E27FC236}">
                  <a16:creationId xmlns:a16="http://schemas.microsoft.com/office/drawing/2014/main" id="{D422CBE4-667B-074A-B234-A8A33680499D}"/>
                </a:ext>
              </a:extLst>
            </p:cNvPr>
            <p:cNvGrpSpPr>
              <a:grpSpLocks/>
            </p:cNvGrpSpPr>
            <p:nvPr/>
          </p:nvGrpSpPr>
          <p:grpSpPr bwMode="auto">
            <a:xfrm>
              <a:off x="3074269" y="1702001"/>
              <a:ext cx="228600" cy="228600"/>
              <a:chOff x="1248" y="720"/>
              <a:chExt cx="96" cy="96"/>
            </a:xfrm>
          </p:grpSpPr>
          <p:sp>
            <p:nvSpPr>
              <p:cNvPr id="17" name="Oval 250">
                <a:extLst>
                  <a:ext uri="{FF2B5EF4-FFF2-40B4-BE49-F238E27FC236}">
                    <a16:creationId xmlns:a16="http://schemas.microsoft.com/office/drawing/2014/main" id="{D3948A51-5E82-BD4C-89FA-96E91571A25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 name="Rectangle 251">
                <a:extLst>
                  <a:ext uri="{FF2B5EF4-FFF2-40B4-BE49-F238E27FC236}">
                    <a16:creationId xmlns:a16="http://schemas.microsoft.com/office/drawing/2014/main" id="{88E3EC56-F175-EA48-B9EF-526BD1FBC2B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24" name="Freeform 12">
              <a:extLst>
                <a:ext uri="{FF2B5EF4-FFF2-40B4-BE49-F238E27FC236}">
                  <a16:creationId xmlns:a16="http://schemas.microsoft.com/office/drawing/2014/main" id="{E4DCF3A7-BE32-5B42-A372-4A120CF5A80B}"/>
                </a:ext>
              </a:extLst>
            </p:cNvPr>
            <p:cNvSpPr>
              <a:spLocks noChangeAspect="1"/>
            </p:cNvSpPr>
            <p:nvPr/>
          </p:nvSpPr>
          <p:spPr bwMode="auto">
            <a:xfrm>
              <a:off x="3853844" y="28862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 name="Group 31">
              <a:extLst>
                <a:ext uri="{FF2B5EF4-FFF2-40B4-BE49-F238E27FC236}">
                  <a16:creationId xmlns:a16="http://schemas.microsoft.com/office/drawing/2014/main" id="{1810E4A9-C647-6D46-863D-F0E956EB73B0}"/>
                </a:ext>
              </a:extLst>
            </p:cNvPr>
            <p:cNvGrpSpPr/>
            <p:nvPr/>
          </p:nvGrpSpPr>
          <p:grpSpPr>
            <a:xfrm>
              <a:off x="2274692" y="2442554"/>
              <a:ext cx="929638" cy="1222177"/>
              <a:chOff x="5257801" y="2438400"/>
              <a:chExt cx="929638" cy="1222177"/>
            </a:xfrm>
          </p:grpSpPr>
          <p:cxnSp>
            <p:nvCxnSpPr>
              <p:cNvPr id="33" name="Straight Connector 32">
                <a:extLst>
                  <a:ext uri="{FF2B5EF4-FFF2-40B4-BE49-F238E27FC236}">
                    <a16:creationId xmlns:a16="http://schemas.microsoft.com/office/drawing/2014/main" id="{3CE51F11-2498-014D-BCA9-166CF5E26799}"/>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3895FC-B2FA-3C47-B38F-FBA162DC4205}"/>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5330F515-6710-8F4D-A166-3D0847F7690D}"/>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6292722E-F71B-334F-BBF8-6AB801981F62}"/>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32E476A-2CD5-F944-831E-719B64B777D2}"/>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8" name="Straight Arrow Connector 37">
                <a:extLst>
                  <a:ext uri="{FF2B5EF4-FFF2-40B4-BE49-F238E27FC236}">
                    <a16:creationId xmlns:a16="http://schemas.microsoft.com/office/drawing/2014/main" id="{4538D12A-FD25-974A-A4E9-59B9123D353C}"/>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06877C9D-B26D-F441-9A06-4497D13916AF}"/>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40" name="TextBox 39">
                <a:extLst>
                  <a:ext uri="{FF2B5EF4-FFF2-40B4-BE49-F238E27FC236}">
                    <a16:creationId xmlns:a16="http://schemas.microsoft.com/office/drawing/2014/main" id="{52DC4E94-6B5F-FD42-B997-72772163B383}"/>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41" name="TextBox 40">
                <a:extLst>
                  <a:ext uri="{FF2B5EF4-FFF2-40B4-BE49-F238E27FC236}">
                    <a16:creationId xmlns:a16="http://schemas.microsoft.com/office/drawing/2014/main" id="{B0A3380F-69A2-1143-83EB-EA5633AA05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42" name="Straight Connector 41">
                <a:extLst>
                  <a:ext uri="{FF2B5EF4-FFF2-40B4-BE49-F238E27FC236}">
                    <a16:creationId xmlns:a16="http://schemas.microsoft.com/office/drawing/2014/main" id="{CEBE9F96-24A1-1C45-8264-678DBBEC0E21}"/>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FDA70EAE-C899-294B-B17E-0A5C343CFEF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D20D14A-7312-5141-A11E-6F2C5343B5FA}"/>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5" name="Straight Arrow Connector 44">
                <a:extLst>
                  <a:ext uri="{FF2B5EF4-FFF2-40B4-BE49-F238E27FC236}">
                    <a16:creationId xmlns:a16="http://schemas.microsoft.com/office/drawing/2014/main" id="{49A5D84D-B070-5C40-BDB0-59D6E942150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53" name="Group 210">
              <a:extLst>
                <a:ext uri="{FF2B5EF4-FFF2-40B4-BE49-F238E27FC236}">
                  <a16:creationId xmlns:a16="http://schemas.microsoft.com/office/drawing/2014/main" id="{6C322DD0-B762-054D-A50D-FEC4511B8151}"/>
                </a:ext>
              </a:extLst>
            </p:cNvPr>
            <p:cNvGrpSpPr>
              <a:grpSpLocks/>
            </p:cNvGrpSpPr>
            <p:nvPr/>
          </p:nvGrpSpPr>
          <p:grpSpPr bwMode="auto">
            <a:xfrm rot="5400000">
              <a:off x="1806469" y="2741379"/>
              <a:ext cx="304800" cy="762000"/>
              <a:chOff x="3216" y="1728"/>
              <a:chExt cx="192" cy="480"/>
            </a:xfrm>
          </p:grpSpPr>
          <p:sp>
            <p:nvSpPr>
              <p:cNvPr id="54" name="Line 8">
                <a:extLst>
                  <a:ext uri="{FF2B5EF4-FFF2-40B4-BE49-F238E27FC236}">
                    <a16:creationId xmlns:a16="http://schemas.microsoft.com/office/drawing/2014/main" id="{EC37239C-39FC-2A49-9906-44142E881C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
                <a:extLst>
                  <a:ext uri="{FF2B5EF4-FFF2-40B4-BE49-F238E27FC236}">
                    <a16:creationId xmlns:a16="http://schemas.microsoft.com/office/drawing/2014/main" id="{AE874B19-87A6-A547-B375-6FD07FE24FE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
                <a:extLst>
                  <a:ext uri="{FF2B5EF4-FFF2-40B4-BE49-F238E27FC236}">
                    <a16:creationId xmlns:a16="http://schemas.microsoft.com/office/drawing/2014/main" id="{56E77FB5-CE9E-6441-A95C-A7B6B9BB1C4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1">
                <a:extLst>
                  <a:ext uri="{FF2B5EF4-FFF2-40B4-BE49-F238E27FC236}">
                    <a16:creationId xmlns:a16="http://schemas.microsoft.com/office/drawing/2014/main" id="{FD66A693-28A3-B840-A070-04D82F14A9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206">
              <a:extLst>
                <a:ext uri="{FF2B5EF4-FFF2-40B4-BE49-F238E27FC236}">
                  <a16:creationId xmlns:a16="http://schemas.microsoft.com/office/drawing/2014/main" id="{FCBADEF4-BD1C-7A42-AD96-C041F61959C8}"/>
                </a:ext>
              </a:extLst>
            </p:cNvPr>
            <p:cNvGrpSpPr>
              <a:grpSpLocks/>
            </p:cNvGrpSpPr>
            <p:nvPr/>
          </p:nvGrpSpPr>
          <p:grpSpPr bwMode="auto">
            <a:xfrm>
              <a:off x="1444519" y="3140077"/>
              <a:ext cx="304800" cy="762000"/>
              <a:chOff x="4224" y="2400"/>
              <a:chExt cx="192" cy="480"/>
            </a:xfrm>
          </p:grpSpPr>
          <p:sp>
            <p:nvSpPr>
              <p:cNvPr id="59" name="Oval 20">
                <a:extLst>
                  <a:ext uri="{FF2B5EF4-FFF2-40B4-BE49-F238E27FC236}">
                    <a16:creationId xmlns:a16="http://schemas.microsoft.com/office/drawing/2014/main" id="{CA52DEDD-5D57-5545-973C-8E3C6123FBA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0" name="Line 21">
                <a:extLst>
                  <a:ext uri="{FF2B5EF4-FFF2-40B4-BE49-F238E27FC236}">
                    <a16:creationId xmlns:a16="http://schemas.microsoft.com/office/drawing/2014/main" id="{06C0C725-31DA-0F4A-B925-C83D732BF4C4}"/>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22">
                <a:extLst>
                  <a:ext uri="{FF2B5EF4-FFF2-40B4-BE49-F238E27FC236}">
                    <a16:creationId xmlns:a16="http://schemas.microsoft.com/office/drawing/2014/main" id="{1930E9D2-1271-6347-8D52-AE38CAB29BE2}"/>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3">
                <a:extLst>
                  <a:ext uri="{FF2B5EF4-FFF2-40B4-BE49-F238E27FC236}">
                    <a16:creationId xmlns:a16="http://schemas.microsoft.com/office/drawing/2014/main" id="{5387F433-A144-B74E-9B42-BE0E6EB77159}"/>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4">
                <a:extLst>
                  <a:ext uri="{FF2B5EF4-FFF2-40B4-BE49-F238E27FC236}">
                    <a16:creationId xmlns:a16="http://schemas.microsoft.com/office/drawing/2014/main" id="{04A22485-A4D8-7C40-B21F-8E2B26774EE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5">
                <a:extLst>
                  <a:ext uri="{FF2B5EF4-FFF2-40B4-BE49-F238E27FC236}">
                    <a16:creationId xmlns:a16="http://schemas.microsoft.com/office/drawing/2014/main" id="{91C0598E-D781-1C4E-84BD-1926CE14AACE}"/>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E35CADC5-B0D9-8A47-9B6D-3700CDEF57B9}"/>
                </a:ext>
              </a:extLst>
            </p:cNvPr>
            <p:cNvSpPr>
              <a:spLocks noChangeAspect="1"/>
            </p:cNvSpPr>
            <p:nvPr/>
          </p:nvSpPr>
          <p:spPr bwMode="auto">
            <a:xfrm>
              <a:off x="1526096" y="3752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2">
              <a:extLst>
                <a:ext uri="{FF2B5EF4-FFF2-40B4-BE49-F238E27FC236}">
                  <a16:creationId xmlns:a16="http://schemas.microsoft.com/office/drawing/2014/main" id="{062B080C-BA78-EE44-9548-81DF9021E0BE}"/>
                </a:ext>
              </a:extLst>
            </p:cNvPr>
            <p:cNvSpPr>
              <a:spLocks noChangeAspect="1"/>
            </p:cNvSpPr>
            <p:nvPr/>
          </p:nvSpPr>
          <p:spPr bwMode="auto">
            <a:xfrm>
              <a:off x="3116898" y="18235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20">
              <a:extLst>
                <a:ext uri="{FF2B5EF4-FFF2-40B4-BE49-F238E27FC236}">
                  <a16:creationId xmlns:a16="http://schemas.microsoft.com/office/drawing/2014/main" id="{D55D9B98-6F54-B64B-B199-0EE5425DA689}"/>
                </a:ext>
              </a:extLst>
            </p:cNvPr>
            <p:cNvGrpSpPr>
              <a:grpSpLocks/>
            </p:cNvGrpSpPr>
            <p:nvPr/>
          </p:nvGrpSpPr>
          <p:grpSpPr bwMode="auto">
            <a:xfrm>
              <a:off x="3116898" y="3576186"/>
              <a:ext cx="152400" cy="304800"/>
              <a:chOff x="3264" y="3072"/>
              <a:chExt cx="96" cy="192"/>
            </a:xfrm>
          </p:grpSpPr>
          <p:sp>
            <p:nvSpPr>
              <p:cNvPr id="69" name="Line 17">
                <a:extLst>
                  <a:ext uri="{FF2B5EF4-FFF2-40B4-BE49-F238E27FC236}">
                    <a16:creationId xmlns:a16="http://schemas.microsoft.com/office/drawing/2014/main" id="{61484E59-2958-7F46-822F-DA28739EB8FE}"/>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0" name="Freeform 18">
                <a:extLst>
                  <a:ext uri="{FF2B5EF4-FFF2-40B4-BE49-F238E27FC236}">
                    <a16:creationId xmlns:a16="http://schemas.microsoft.com/office/drawing/2014/main" id="{50AEEAFE-11CD-324F-84E9-80B4BA7E9B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71" name="Group 210">
              <a:extLst>
                <a:ext uri="{FF2B5EF4-FFF2-40B4-BE49-F238E27FC236}">
                  <a16:creationId xmlns:a16="http://schemas.microsoft.com/office/drawing/2014/main" id="{12DEC5C5-C67E-5F46-ADDD-AD2B54D6C186}"/>
                </a:ext>
              </a:extLst>
            </p:cNvPr>
            <p:cNvGrpSpPr>
              <a:grpSpLocks/>
            </p:cNvGrpSpPr>
            <p:nvPr/>
          </p:nvGrpSpPr>
          <p:grpSpPr bwMode="auto">
            <a:xfrm rot="5400000">
              <a:off x="3399359" y="2517999"/>
              <a:ext cx="304800" cy="762000"/>
              <a:chOff x="3216" y="1728"/>
              <a:chExt cx="192" cy="480"/>
            </a:xfrm>
          </p:grpSpPr>
          <p:sp>
            <p:nvSpPr>
              <p:cNvPr id="72" name="Line 8">
                <a:extLst>
                  <a:ext uri="{FF2B5EF4-FFF2-40B4-BE49-F238E27FC236}">
                    <a16:creationId xmlns:a16="http://schemas.microsoft.com/office/drawing/2014/main" id="{995A4FFD-C544-754A-B110-3E3A655EC2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
                <a:extLst>
                  <a:ext uri="{FF2B5EF4-FFF2-40B4-BE49-F238E27FC236}">
                    <a16:creationId xmlns:a16="http://schemas.microsoft.com/office/drawing/2014/main" id="{AF29764E-67B7-7A43-BD3A-95B2BCD590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
                <a:extLst>
                  <a:ext uri="{FF2B5EF4-FFF2-40B4-BE49-F238E27FC236}">
                    <a16:creationId xmlns:a16="http://schemas.microsoft.com/office/drawing/2014/main" id="{6D5C3FDC-E3FD-064A-A603-69493AE19F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1">
                <a:extLst>
                  <a:ext uri="{FF2B5EF4-FFF2-40B4-BE49-F238E27FC236}">
                    <a16:creationId xmlns:a16="http://schemas.microsoft.com/office/drawing/2014/main" id="{3C07FC3C-B111-1C43-8305-F60AF60D8B0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 name="Group 220">
              <a:extLst>
                <a:ext uri="{FF2B5EF4-FFF2-40B4-BE49-F238E27FC236}">
                  <a16:creationId xmlns:a16="http://schemas.microsoft.com/office/drawing/2014/main" id="{ED322A6E-08B7-AB47-ABAE-45DB1FABBA29}"/>
                </a:ext>
              </a:extLst>
            </p:cNvPr>
            <p:cNvGrpSpPr>
              <a:grpSpLocks/>
            </p:cNvGrpSpPr>
            <p:nvPr/>
          </p:nvGrpSpPr>
          <p:grpSpPr bwMode="auto">
            <a:xfrm>
              <a:off x="3858020" y="3553222"/>
              <a:ext cx="152400" cy="304800"/>
              <a:chOff x="3264" y="3072"/>
              <a:chExt cx="96" cy="192"/>
            </a:xfrm>
          </p:grpSpPr>
          <p:sp>
            <p:nvSpPr>
              <p:cNvPr id="77" name="Line 17">
                <a:extLst>
                  <a:ext uri="{FF2B5EF4-FFF2-40B4-BE49-F238E27FC236}">
                    <a16:creationId xmlns:a16="http://schemas.microsoft.com/office/drawing/2014/main" id="{D9B89BEB-ED83-2646-9AB2-2D0F2E36116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8" name="Freeform 18">
                <a:extLst>
                  <a:ext uri="{FF2B5EF4-FFF2-40B4-BE49-F238E27FC236}">
                    <a16:creationId xmlns:a16="http://schemas.microsoft.com/office/drawing/2014/main" id="{8F2178D5-FF8A-624B-A426-2A797BF2D7E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6" name="TextBox 5">
              <a:extLst>
                <a:ext uri="{FF2B5EF4-FFF2-40B4-BE49-F238E27FC236}">
                  <a16:creationId xmlns:a16="http://schemas.microsoft.com/office/drawing/2014/main" id="{9D39DD22-B733-B944-9902-FE5772E7AE2D}"/>
                </a:ext>
              </a:extLst>
            </p:cNvPr>
            <p:cNvSpPr txBox="1"/>
            <p:nvPr/>
          </p:nvSpPr>
          <p:spPr>
            <a:xfrm>
              <a:off x="3292105" y="2041746"/>
              <a:ext cx="664036" cy="338554"/>
            </a:xfrm>
            <a:prstGeom prst="rect">
              <a:avLst/>
            </a:prstGeom>
            <a:noFill/>
          </p:spPr>
          <p:txBody>
            <a:bodyPr wrap="square" rtlCol="0">
              <a:spAutoFit/>
            </a:bodyPr>
            <a:lstStyle/>
            <a:p>
              <a:r>
                <a:rPr lang="en-US" sz="1600" dirty="0"/>
                <a:t>15K</a:t>
              </a:r>
              <a:endParaRPr lang="en-US" dirty="0"/>
            </a:p>
          </p:txBody>
        </p:sp>
        <p:sp>
          <p:nvSpPr>
            <p:cNvPr id="80" name="TextBox 79">
              <a:extLst>
                <a:ext uri="{FF2B5EF4-FFF2-40B4-BE49-F238E27FC236}">
                  <a16:creationId xmlns:a16="http://schemas.microsoft.com/office/drawing/2014/main" id="{96018AEA-EE52-B948-AF2E-CE5A09A6C79E}"/>
                </a:ext>
              </a:extLst>
            </p:cNvPr>
            <p:cNvSpPr txBox="1"/>
            <p:nvPr/>
          </p:nvSpPr>
          <p:spPr>
            <a:xfrm>
              <a:off x="3994264" y="3082840"/>
              <a:ext cx="664036" cy="338554"/>
            </a:xfrm>
            <a:prstGeom prst="rect">
              <a:avLst/>
            </a:prstGeom>
            <a:noFill/>
          </p:spPr>
          <p:txBody>
            <a:bodyPr wrap="square" rtlCol="0">
              <a:spAutoFit/>
            </a:bodyPr>
            <a:lstStyle/>
            <a:p>
              <a:r>
                <a:rPr lang="en-US" sz="1600" dirty="0"/>
                <a:t>20K</a:t>
              </a:r>
              <a:endParaRPr lang="en-US" dirty="0"/>
            </a:p>
          </p:txBody>
        </p:sp>
        <p:sp>
          <p:nvSpPr>
            <p:cNvPr id="81" name="TextBox 80">
              <a:extLst>
                <a:ext uri="{FF2B5EF4-FFF2-40B4-BE49-F238E27FC236}">
                  <a16:creationId xmlns:a16="http://schemas.microsoft.com/office/drawing/2014/main" id="{992B9815-6C7C-A14B-99E5-09F3B5F0CAF6}"/>
                </a:ext>
              </a:extLst>
            </p:cNvPr>
            <p:cNvSpPr txBox="1"/>
            <p:nvPr/>
          </p:nvSpPr>
          <p:spPr>
            <a:xfrm>
              <a:off x="1643621" y="4004850"/>
              <a:ext cx="664036" cy="338554"/>
            </a:xfrm>
            <a:prstGeom prst="rect">
              <a:avLst/>
            </a:prstGeom>
            <a:noFill/>
          </p:spPr>
          <p:txBody>
            <a:bodyPr wrap="square" rtlCol="0">
              <a:spAutoFit/>
            </a:bodyPr>
            <a:lstStyle/>
            <a:p>
              <a:r>
                <a:rPr lang="en-US" sz="1600" dirty="0"/>
                <a:t>100K</a:t>
              </a:r>
              <a:endParaRPr lang="en-US" dirty="0"/>
            </a:p>
          </p:txBody>
        </p:sp>
        <p:sp>
          <p:nvSpPr>
            <p:cNvPr id="82" name="TextBox 81">
              <a:extLst>
                <a:ext uri="{FF2B5EF4-FFF2-40B4-BE49-F238E27FC236}">
                  <a16:creationId xmlns:a16="http://schemas.microsoft.com/office/drawing/2014/main" id="{73832FB0-A9DB-3343-BA5E-24D683CF808A}"/>
                </a:ext>
              </a:extLst>
            </p:cNvPr>
            <p:cNvSpPr txBox="1"/>
            <p:nvPr/>
          </p:nvSpPr>
          <p:spPr>
            <a:xfrm>
              <a:off x="1758443" y="257897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83" name="TextBox 82">
              <a:extLst>
                <a:ext uri="{FF2B5EF4-FFF2-40B4-BE49-F238E27FC236}">
                  <a16:creationId xmlns:a16="http://schemas.microsoft.com/office/drawing/2014/main" id="{402026AE-9124-5644-B0CB-12F2C07D0AC0}"/>
                </a:ext>
              </a:extLst>
            </p:cNvPr>
            <p:cNvSpPr txBox="1"/>
            <p:nvPr/>
          </p:nvSpPr>
          <p:spPr>
            <a:xfrm>
              <a:off x="3429291" y="2405009"/>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84" name="TextBox 83">
              <a:extLst>
                <a:ext uri="{FF2B5EF4-FFF2-40B4-BE49-F238E27FC236}">
                  <a16:creationId xmlns:a16="http://schemas.microsoft.com/office/drawing/2014/main" id="{00C83640-CAAF-A948-B1DF-B221A1DD37A2}"/>
                </a:ext>
              </a:extLst>
            </p:cNvPr>
            <p:cNvSpPr txBox="1"/>
            <p:nvPr/>
          </p:nvSpPr>
          <p:spPr>
            <a:xfrm>
              <a:off x="3036846" y="1376830"/>
              <a:ext cx="664036" cy="338554"/>
            </a:xfrm>
            <a:prstGeom prst="rect">
              <a:avLst/>
            </a:prstGeom>
            <a:noFill/>
          </p:spPr>
          <p:txBody>
            <a:bodyPr wrap="square" rtlCol="0">
              <a:spAutoFit/>
            </a:bodyPr>
            <a:lstStyle/>
            <a:p>
              <a:r>
                <a:rPr lang="en-US" sz="1600" dirty="0"/>
                <a:t>12V</a:t>
              </a:r>
              <a:endParaRPr lang="en-US" baseline="-25000" dirty="0"/>
            </a:p>
          </p:txBody>
        </p:sp>
      </p:grpSp>
      <p:grpSp>
        <p:nvGrpSpPr>
          <p:cNvPr id="1028" name="Group 1027">
            <a:extLst>
              <a:ext uri="{FF2B5EF4-FFF2-40B4-BE49-F238E27FC236}">
                <a16:creationId xmlns:a16="http://schemas.microsoft.com/office/drawing/2014/main" id="{4DC710E5-99D7-A04B-ADCF-A0158C76D1E9}"/>
              </a:ext>
            </a:extLst>
          </p:cNvPr>
          <p:cNvGrpSpPr/>
          <p:nvPr/>
        </p:nvGrpSpPr>
        <p:grpSpPr>
          <a:xfrm>
            <a:off x="7493995" y="1875445"/>
            <a:ext cx="3680792" cy="3748586"/>
            <a:chOff x="5956048" y="1038448"/>
            <a:chExt cx="3680792" cy="3748586"/>
          </a:xfrm>
        </p:grpSpPr>
        <p:grpSp>
          <p:nvGrpSpPr>
            <p:cNvPr id="19" name="Group 210">
              <a:extLst>
                <a:ext uri="{FF2B5EF4-FFF2-40B4-BE49-F238E27FC236}">
                  <a16:creationId xmlns:a16="http://schemas.microsoft.com/office/drawing/2014/main" id="{4DC9476E-D52C-0C49-9562-E03AC712DC25}"/>
                </a:ext>
              </a:extLst>
            </p:cNvPr>
            <p:cNvGrpSpPr>
              <a:grpSpLocks/>
            </p:cNvGrpSpPr>
            <p:nvPr/>
          </p:nvGrpSpPr>
          <p:grpSpPr bwMode="auto">
            <a:xfrm>
              <a:off x="8708544" y="2402916"/>
              <a:ext cx="304800" cy="762000"/>
              <a:chOff x="3216" y="1728"/>
              <a:chExt cx="192" cy="480"/>
            </a:xfrm>
          </p:grpSpPr>
          <p:sp>
            <p:nvSpPr>
              <p:cNvPr id="20" name="Line 8">
                <a:extLst>
                  <a:ext uri="{FF2B5EF4-FFF2-40B4-BE49-F238E27FC236}">
                    <a16:creationId xmlns:a16="http://schemas.microsoft.com/office/drawing/2014/main" id="{D5C73383-602A-7048-BFF8-B541D705A3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42484082-33B9-D74F-B3F8-324EE5960E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447E6307-881D-3F42-A3A7-43A98AD172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F6559FB6-98DA-744E-B1F3-95D729C85B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02085C5B-3C8C-D140-939E-576E448446E5}"/>
                </a:ext>
              </a:extLst>
            </p:cNvPr>
            <p:cNvCxnSpPr/>
            <p:nvPr/>
          </p:nvCxnSpPr>
          <p:spPr>
            <a:xfrm>
              <a:off x="8096695" y="2550092"/>
              <a:ext cx="7619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220">
              <a:extLst>
                <a:ext uri="{FF2B5EF4-FFF2-40B4-BE49-F238E27FC236}">
                  <a16:creationId xmlns:a16="http://schemas.microsoft.com/office/drawing/2014/main" id="{2A9BB9E2-034F-C64D-9E8D-624218BB7895}"/>
                </a:ext>
              </a:extLst>
            </p:cNvPr>
            <p:cNvGrpSpPr>
              <a:grpSpLocks/>
            </p:cNvGrpSpPr>
            <p:nvPr/>
          </p:nvGrpSpPr>
          <p:grpSpPr bwMode="auto">
            <a:xfrm>
              <a:off x="6398710" y="4152382"/>
              <a:ext cx="152400" cy="304800"/>
              <a:chOff x="3264" y="3072"/>
              <a:chExt cx="96" cy="192"/>
            </a:xfrm>
          </p:grpSpPr>
          <p:sp>
            <p:nvSpPr>
              <p:cNvPr id="87" name="Line 17">
                <a:extLst>
                  <a:ext uri="{FF2B5EF4-FFF2-40B4-BE49-F238E27FC236}">
                    <a16:creationId xmlns:a16="http://schemas.microsoft.com/office/drawing/2014/main" id="{3F36A3F5-417E-C64D-A399-9E1FC870CDB6}"/>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8" name="Freeform 18">
                <a:extLst>
                  <a:ext uri="{FF2B5EF4-FFF2-40B4-BE49-F238E27FC236}">
                    <a16:creationId xmlns:a16="http://schemas.microsoft.com/office/drawing/2014/main" id="{9AEB3F37-1FDF-5F48-860A-65F942063D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89" name="Group 249">
              <a:extLst>
                <a:ext uri="{FF2B5EF4-FFF2-40B4-BE49-F238E27FC236}">
                  <a16:creationId xmlns:a16="http://schemas.microsoft.com/office/drawing/2014/main" id="{5F953C50-9BD2-604A-808E-A2038534C254}"/>
                </a:ext>
              </a:extLst>
            </p:cNvPr>
            <p:cNvGrpSpPr>
              <a:grpSpLocks/>
            </p:cNvGrpSpPr>
            <p:nvPr/>
          </p:nvGrpSpPr>
          <p:grpSpPr bwMode="auto">
            <a:xfrm>
              <a:off x="7986549" y="1428517"/>
              <a:ext cx="228600" cy="228600"/>
              <a:chOff x="1248" y="720"/>
              <a:chExt cx="96" cy="96"/>
            </a:xfrm>
          </p:grpSpPr>
          <p:sp>
            <p:nvSpPr>
              <p:cNvPr id="90" name="Oval 250">
                <a:extLst>
                  <a:ext uri="{FF2B5EF4-FFF2-40B4-BE49-F238E27FC236}">
                    <a16:creationId xmlns:a16="http://schemas.microsoft.com/office/drawing/2014/main" id="{26B9CE8C-5CB9-364F-AEF2-95111BCCBBBE}"/>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1" name="Rectangle 251">
                <a:extLst>
                  <a:ext uri="{FF2B5EF4-FFF2-40B4-BE49-F238E27FC236}">
                    <a16:creationId xmlns:a16="http://schemas.microsoft.com/office/drawing/2014/main" id="{F2A0F7A4-355E-1242-9C08-B918629EF5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92" name="Freeform 12">
              <a:extLst>
                <a:ext uri="{FF2B5EF4-FFF2-40B4-BE49-F238E27FC236}">
                  <a16:creationId xmlns:a16="http://schemas.microsoft.com/office/drawing/2014/main" id="{E2580514-A9C4-484D-BB0D-E76EB3076C7D}"/>
                </a:ext>
              </a:extLst>
            </p:cNvPr>
            <p:cNvSpPr>
              <a:spLocks noChangeAspect="1"/>
            </p:cNvSpPr>
            <p:nvPr/>
          </p:nvSpPr>
          <p:spPr bwMode="auto">
            <a:xfrm>
              <a:off x="8039616" y="38152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92">
              <a:extLst>
                <a:ext uri="{FF2B5EF4-FFF2-40B4-BE49-F238E27FC236}">
                  <a16:creationId xmlns:a16="http://schemas.microsoft.com/office/drawing/2014/main" id="{B5836D62-9C78-7144-9A71-92D90767987A}"/>
                </a:ext>
              </a:extLst>
            </p:cNvPr>
            <p:cNvGrpSpPr/>
            <p:nvPr/>
          </p:nvGrpSpPr>
          <p:grpSpPr>
            <a:xfrm>
              <a:off x="7186972" y="2093914"/>
              <a:ext cx="929638" cy="1222177"/>
              <a:chOff x="5257801" y="2438400"/>
              <a:chExt cx="929638" cy="1222177"/>
            </a:xfrm>
          </p:grpSpPr>
          <p:cxnSp>
            <p:nvCxnSpPr>
              <p:cNvPr id="94" name="Straight Connector 93">
                <a:extLst>
                  <a:ext uri="{FF2B5EF4-FFF2-40B4-BE49-F238E27FC236}">
                    <a16:creationId xmlns:a16="http://schemas.microsoft.com/office/drawing/2014/main" id="{EA45B30B-CFB9-9A41-867C-D0A5EEA2A81F}"/>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4A13699B-27F4-7441-81F4-0090F9BE1213}"/>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D4510CF2-6F4D-484B-8A99-B286D07D464B}"/>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A962471B-9E9D-BC44-964F-C302A4E8194F}"/>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DACCAD77-041D-2349-9320-5DB330034B01}"/>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9" name="Straight Arrow Connector 98">
                <a:extLst>
                  <a:ext uri="{FF2B5EF4-FFF2-40B4-BE49-F238E27FC236}">
                    <a16:creationId xmlns:a16="http://schemas.microsoft.com/office/drawing/2014/main" id="{6FB2C0A4-F085-9C47-84A6-AD597BC44C3D}"/>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CE0771B-87BC-984B-874B-B29A72250F92}"/>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1" name="TextBox 100">
                <a:extLst>
                  <a:ext uri="{FF2B5EF4-FFF2-40B4-BE49-F238E27FC236}">
                    <a16:creationId xmlns:a16="http://schemas.microsoft.com/office/drawing/2014/main" id="{F417B11C-27FF-684C-AED5-AFCC4DFDFB84}"/>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2" name="TextBox 101">
                <a:extLst>
                  <a:ext uri="{FF2B5EF4-FFF2-40B4-BE49-F238E27FC236}">
                    <a16:creationId xmlns:a16="http://schemas.microsoft.com/office/drawing/2014/main" id="{236DBCE1-646A-F74D-A8D8-0556FCF673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103" name="Straight Connector 102">
                <a:extLst>
                  <a:ext uri="{FF2B5EF4-FFF2-40B4-BE49-F238E27FC236}">
                    <a16:creationId xmlns:a16="http://schemas.microsoft.com/office/drawing/2014/main" id="{87189BE0-9BF0-2A4D-B3DF-DA1034A4E9B7}"/>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13F76D74-16C5-6B41-8D79-5C22E5A1B66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E0E0E665-4C19-8842-A159-01D6EF7B381C}"/>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Arrow Connector 105">
                <a:extLst>
                  <a:ext uri="{FF2B5EF4-FFF2-40B4-BE49-F238E27FC236}">
                    <a16:creationId xmlns:a16="http://schemas.microsoft.com/office/drawing/2014/main" id="{6FA8EE12-FBD8-204A-BDCD-700A64B8B326}"/>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107" name="Group 210">
              <a:extLst>
                <a:ext uri="{FF2B5EF4-FFF2-40B4-BE49-F238E27FC236}">
                  <a16:creationId xmlns:a16="http://schemas.microsoft.com/office/drawing/2014/main" id="{369A576F-9E63-1847-8998-5DD0BF048624}"/>
                </a:ext>
              </a:extLst>
            </p:cNvPr>
            <p:cNvGrpSpPr>
              <a:grpSpLocks/>
            </p:cNvGrpSpPr>
            <p:nvPr/>
          </p:nvGrpSpPr>
          <p:grpSpPr bwMode="auto">
            <a:xfrm rot="5400000">
              <a:off x="6718749" y="2392739"/>
              <a:ext cx="304800" cy="762000"/>
              <a:chOff x="3216" y="1728"/>
              <a:chExt cx="192" cy="480"/>
            </a:xfrm>
          </p:grpSpPr>
          <p:sp>
            <p:nvSpPr>
              <p:cNvPr id="108" name="Line 8">
                <a:extLst>
                  <a:ext uri="{FF2B5EF4-FFF2-40B4-BE49-F238E27FC236}">
                    <a16:creationId xmlns:a16="http://schemas.microsoft.com/office/drawing/2014/main" id="{75F838C9-FEEB-A341-836C-166C5E11EEE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9">
                <a:extLst>
                  <a:ext uri="{FF2B5EF4-FFF2-40B4-BE49-F238E27FC236}">
                    <a16:creationId xmlns:a16="http://schemas.microsoft.com/office/drawing/2014/main" id="{A8928894-B94E-904F-BB39-3FD411F0F9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
                <a:extLst>
                  <a:ext uri="{FF2B5EF4-FFF2-40B4-BE49-F238E27FC236}">
                    <a16:creationId xmlns:a16="http://schemas.microsoft.com/office/drawing/2014/main" id="{6B2BF425-EA1C-FA4B-82EF-6C79686B86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1">
                <a:extLst>
                  <a:ext uri="{FF2B5EF4-FFF2-40B4-BE49-F238E27FC236}">
                    <a16:creationId xmlns:a16="http://schemas.microsoft.com/office/drawing/2014/main" id="{EB5A492B-E3B4-C445-95C7-3B859BE744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06">
              <a:extLst>
                <a:ext uri="{FF2B5EF4-FFF2-40B4-BE49-F238E27FC236}">
                  <a16:creationId xmlns:a16="http://schemas.microsoft.com/office/drawing/2014/main" id="{69089D07-01DE-3540-A903-E0442CAE0B1D}"/>
                </a:ext>
              </a:extLst>
            </p:cNvPr>
            <p:cNvGrpSpPr>
              <a:grpSpLocks/>
            </p:cNvGrpSpPr>
            <p:nvPr/>
          </p:nvGrpSpPr>
          <p:grpSpPr bwMode="auto">
            <a:xfrm>
              <a:off x="6331747" y="3480367"/>
              <a:ext cx="304800" cy="762000"/>
              <a:chOff x="4224" y="2400"/>
              <a:chExt cx="192" cy="480"/>
            </a:xfrm>
          </p:grpSpPr>
          <p:sp>
            <p:nvSpPr>
              <p:cNvPr id="113" name="Oval 20">
                <a:extLst>
                  <a:ext uri="{FF2B5EF4-FFF2-40B4-BE49-F238E27FC236}">
                    <a16:creationId xmlns:a16="http://schemas.microsoft.com/office/drawing/2014/main" id="{32106A6A-A364-4C43-B227-21C729B96360}"/>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14" name="Line 21">
                <a:extLst>
                  <a:ext uri="{FF2B5EF4-FFF2-40B4-BE49-F238E27FC236}">
                    <a16:creationId xmlns:a16="http://schemas.microsoft.com/office/drawing/2014/main" id="{F50F6319-3411-5545-A996-B230A9AD26CA}"/>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22">
                <a:extLst>
                  <a:ext uri="{FF2B5EF4-FFF2-40B4-BE49-F238E27FC236}">
                    <a16:creationId xmlns:a16="http://schemas.microsoft.com/office/drawing/2014/main" id="{CBBDC2E0-23C2-9546-BFF2-7A5E5F60FD3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23">
                <a:extLst>
                  <a:ext uri="{FF2B5EF4-FFF2-40B4-BE49-F238E27FC236}">
                    <a16:creationId xmlns:a16="http://schemas.microsoft.com/office/drawing/2014/main" id="{1D2E3EEE-5B71-3B4D-B82C-305B268B8B12}"/>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24">
                <a:extLst>
                  <a:ext uri="{FF2B5EF4-FFF2-40B4-BE49-F238E27FC236}">
                    <a16:creationId xmlns:a16="http://schemas.microsoft.com/office/drawing/2014/main" id="{9D7627D8-DBED-2E47-AA7E-F8042563812F}"/>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25">
                <a:extLst>
                  <a:ext uri="{FF2B5EF4-FFF2-40B4-BE49-F238E27FC236}">
                    <a16:creationId xmlns:a16="http://schemas.microsoft.com/office/drawing/2014/main" id="{1C3DCCBE-8FB7-0A48-AFB9-533F5A8D508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Freeform 12">
              <a:extLst>
                <a:ext uri="{FF2B5EF4-FFF2-40B4-BE49-F238E27FC236}">
                  <a16:creationId xmlns:a16="http://schemas.microsoft.com/office/drawing/2014/main" id="{134B05A7-F9C9-A14F-BE4F-BB42ECF59833}"/>
                </a:ext>
              </a:extLst>
            </p:cNvPr>
            <p:cNvSpPr>
              <a:spLocks noChangeAspect="1"/>
            </p:cNvSpPr>
            <p:nvPr/>
          </p:nvSpPr>
          <p:spPr bwMode="auto">
            <a:xfrm>
              <a:off x="6413324" y="27651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Freeform 12">
              <a:extLst>
                <a:ext uri="{FF2B5EF4-FFF2-40B4-BE49-F238E27FC236}">
                  <a16:creationId xmlns:a16="http://schemas.microsoft.com/office/drawing/2014/main" id="{BF55EE82-AA4C-554E-9B8C-53ED502F0C50}"/>
                </a:ext>
              </a:extLst>
            </p:cNvPr>
            <p:cNvSpPr>
              <a:spLocks noChangeAspect="1"/>
            </p:cNvSpPr>
            <p:nvPr/>
          </p:nvSpPr>
          <p:spPr bwMode="auto">
            <a:xfrm>
              <a:off x="8029178" y="14749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1" name="Group 220">
              <a:extLst>
                <a:ext uri="{FF2B5EF4-FFF2-40B4-BE49-F238E27FC236}">
                  <a16:creationId xmlns:a16="http://schemas.microsoft.com/office/drawing/2014/main" id="{2F1E064F-2C41-AA40-9665-4A16A49B9115}"/>
                </a:ext>
              </a:extLst>
            </p:cNvPr>
            <p:cNvGrpSpPr>
              <a:grpSpLocks/>
            </p:cNvGrpSpPr>
            <p:nvPr/>
          </p:nvGrpSpPr>
          <p:grpSpPr bwMode="auto">
            <a:xfrm>
              <a:off x="8772049" y="4124640"/>
              <a:ext cx="152400" cy="304800"/>
              <a:chOff x="3264" y="3072"/>
              <a:chExt cx="96" cy="192"/>
            </a:xfrm>
          </p:grpSpPr>
          <p:sp>
            <p:nvSpPr>
              <p:cNvPr id="122" name="Line 17">
                <a:extLst>
                  <a:ext uri="{FF2B5EF4-FFF2-40B4-BE49-F238E27FC236}">
                    <a16:creationId xmlns:a16="http://schemas.microsoft.com/office/drawing/2014/main" id="{E0A89930-6FAE-1949-9F76-E466E4A06292}"/>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23" name="Freeform 18">
                <a:extLst>
                  <a:ext uri="{FF2B5EF4-FFF2-40B4-BE49-F238E27FC236}">
                    <a16:creationId xmlns:a16="http://schemas.microsoft.com/office/drawing/2014/main" id="{444AFEEE-010B-C34D-AA2F-EAD00E5D101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24" name="Group 210">
              <a:extLst>
                <a:ext uri="{FF2B5EF4-FFF2-40B4-BE49-F238E27FC236}">
                  <a16:creationId xmlns:a16="http://schemas.microsoft.com/office/drawing/2014/main" id="{62F71870-6BD6-174A-8B3A-8D9C0C42C46D}"/>
                </a:ext>
              </a:extLst>
            </p:cNvPr>
            <p:cNvGrpSpPr>
              <a:grpSpLocks/>
            </p:cNvGrpSpPr>
            <p:nvPr/>
          </p:nvGrpSpPr>
          <p:grpSpPr bwMode="auto">
            <a:xfrm rot="5400000">
              <a:off x="8333978" y="3078652"/>
              <a:ext cx="304800" cy="762000"/>
              <a:chOff x="3216" y="1728"/>
              <a:chExt cx="192" cy="480"/>
            </a:xfrm>
          </p:grpSpPr>
          <p:sp>
            <p:nvSpPr>
              <p:cNvPr id="125" name="Line 8">
                <a:extLst>
                  <a:ext uri="{FF2B5EF4-FFF2-40B4-BE49-F238E27FC236}">
                    <a16:creationId xmlns:a16="http://schemas.microsoft.com/office/drawing/2014/main" id="{1A98330D-A4CD-804A-A808-7E8FC3881F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9">
                <a:extLst>
                  <a:ext uri="{FF2B5EF4-FFF2-40B4-BE49-F238E27FC236}">
                    <a16:creationId xmlns:a16="http://schemas.microsoft.com/office/drawing/2014/main" id="{FE03EFAB-3AEF-CF4A-847F-0A13A2E233E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
                <a:extLst>
                  <a:ext uri="{FF2B5EF4-FFF2-40B4-BE49-F238E27FC236}">
                    <a16:creationId xmlns:a16="http://schemas.microsoft.com/office/drawing/2014/main" id="{722197AB-2014-514E-90B4-458262A0419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1">
                <a:extLst>
                  <a:ext uri="{FF2B5EF4-FFF2-40B4-BE49-F238E27FC236}">
                    <a16:creationId xmlns:a16="http://schemas.microsoft.com/office/drawing/2014/main" id="{8238D5F5-ED0D-3443-B01F-361D0918F5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9" name="Group 220">
              <a:extLst>
                <a:ext uri="{FF2B5EF4-FFF2-40B4-BE49-F238E27FC236}">
                  <a16:creationId xmlns:a16="http://schemas.microsoft.com/office/drawing/2014/main" id="{D4517576-68D5-F744-B691-5C3E8D34BA3B}"/>
                </a:ext>
              </a:extLst>
            </p:cNvPr>
            <p:cNvGrpSpPr>
              <a:grpSpLocks/>
            </p:cNvGrpSpPr>
            <p:nvPr/>
          </p:nvGrpSpPr>
          <p:grpSpPr bwMode="auto">
            <a:xfrm>
              <a:off x="8043792" y="4482234"/>
              <a:ext cx="152400" cy="304800"/>
              <a:chOff x="3264" y="3072"/>
              <a:chExt cx="96" cy="192"/>
            </a:xfrm>
          </p:grpSpPr>
          <p:sp>
            <p:nvSpPr>
              <p:cNvPr id="130" name="Line 17">
                <a:extLst>
                  <a:ext uri="{FF2B5EF4-FFF2-40B4-BE49-F238E27FC236}">
                    <a16:creationId xmlns:a16="http://schemas.microsoft.com/office/drawing/2014/main" id="{7B7A918B-675A-5E4C-9849-EA6C3A6773FB}"/>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1" name="Freeform 18">
                <a:extLst>
                  <a:ext uri="{FF2B5EF4-FFF2-40B4-BE49-F238E27FC236}">
                    <a16:creationId xmlns:a16="http://schemas.microsoft.com/office/drawing/2014/main" id="{766F0B64-D138-0F4A-9E5C-92A25E98E82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32" name="TextBox 131">
              <a:extLst>
                <a:ext uri="{FF2B5EF4-FFF2-40B4-BE49-F238E27FC236}">
                  <a16:creationId xmlns:a16="http://schemas.microsoft.com/office/drawing/2014/main" id="{0A0C001E-EFF0-E44C-9E4C-D8BC3C407CA6}"/>
                </a:ext>
              </a:extLst>
            </p:cNvPr>
            <p:cNvSpPr txBox="1"/>
            <p:nvPr/>
          </p:nvSpPr>
          <p:spPr>
            <a:xfrm>
              <a:off x="8204385" y="1693106"/>
              <a:ext cx="664036" cy="338554"/>
            </a:xfrm>
            <a:prstGeom prst="rect">
              <a:avLst/>
            </a:prstGeom>
            <a:noFill/>
          </p:spPr>
          <p:txBody>
            <a:bodyPr wrap="square" rtlCol="0">
              <a:spAutoFit/>
            </a:bodyPr>
            <a:lstStyle/>
            <a:p>
              <a:r>
                <a:rPr lang="en-US" sz="1600" dirty="0"/>
                <a:t>15K</a:t>
              </a:r>
              <a:endParaRPr lang="en-US" dirty="0"/>
            </a:p>
          </p:txBody>
        </p:sp>
        <p:sp>
          <p:nvSpPr>
            <p:cNvPr id="133" name="TextBox 132">
              <a:extLst>
                <a:ext uri="{FF2B5EF4-FFF2-40B4-BE49-F238E27FC236}">
                  <a16:creationId xmlns:a16="http://schemas.microsoft.com/office/drawing/2014/main" id="{EE540A80-E426-EF45-B563-5FEF0265D201}"/>
                </a:ext>
              </a:extLst>
            </p:cNvPr>
            <p:cNvSpPr txBox="1"/>
            <p:nvPr/>
          </p:nvSpPr>
          <p:spPr>
            <a:xfrm>
              <a:off x="8175288" y="4081185"/>
              <a:ext cx="664036" cy="338554"/>
            </a:xfrm>
            <a:prstGeom prst="rect">
              <a:avLst/>
            </a:prstGeom>
            <a:noFill/>
          </p:spPr>
          <p:txBody>
            <a:bodyPr wrap="square" rtlCol="0">
              <a:spAutoFit/>
            </a:bodyPr>
            <a:lstStyle/>
            <a:p>
              <a:r>
                <a:rPr lang="en-US" sz="1600" dirty="0"/>
                <a:t>12K</a:t>
              </a:r>
              <a:endParaRPr lang="en-US" dirty="0"/>
            </a:p>
          </p:txBody>
        </p:sp>
        <p:sp>
          <p:nvSpPr>
            <p:cNvPr id="134" name="TextBox 133">
              <a:extLst>
                <a:ext uri="{FF2B5EF4-FFF2-40B4-BE49-F238E27FC236}">
                  <a16:creationId xmlns:a16="http://schemas.microsoft.com/office/drawing/2014/main" id="{E9A8F78E-7D0A-2D4C-8804-D7FB4046A689}"/>
                </a:ext>
              </a:extLst>
            </p:cNvPr>
            <p:cNvSpPr txBox="1"/>
            <p:nvPr/>
          </p:nvSpPr>
          <p:spPr>
            <a:xfrm>
              <a:off x="8920874" y="3637416"/>
              <a:ext cx="664036" cy="338554"/>
            </a:xfrm>
            <a:prstGeom prst="rect">
              <a:avLst/>
            </a:prstGeom>
            <a:noFill/>
          </p:spPr>
          <p:txBody>
            <a:bodyPr wrap="square" rtlCol="0">
              <a:spAutoFit/>
            </a:bodyPr>
            <a:lstStyle/>
            <a:p>
              <a:r>
                <a:rPr lang="en-US" sz="1600" dirty="0"/>
                <a:t>100K</a:t>
              </a:r>
              <a:endParaRPr lang="en-US" dirty="0"/>
            </a:p>
          </p:txBody>
        </p:sp>
        <p:sp>
          <p:nvSpPr>
            <p:cNvPr id="135" name="TextBox 134">
              <a:extLst>
                <a:ext uri="{FF2B5EF4-FFF2-40B4-BE49-F238E27FC236}">
                  <a16:creationId xmlns:a16="http://schemas.microsoft.com/office/drawing/2014/main" id="{880C31C3-7505-A442-B67D-A31CCF02079E}"/>
                </a:ext>
              </a:extLst>
            </p:cNvPr>
            <p:cNvSpPr txBox="1"/>
            <p:nvPr/>
          </p:nvSpPr>
          <p:spPr>
            <a:xfrm>
              <a:off x="6670723" y="223033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136" name="TextBox 135">
              <a:extLst>
                <a:ext uri="{FF2B5EF4-FFF2-40B4-BE49-F238E27FC236}">
                  <a16:creationId xmlns:a16="http://schemas.microsoft.com/office/drawing/2014/main" id="{A7861A3A-A74B-0A46-9709-64B4A4EBB7B1}"/>
                </a:ext>
              </a:extLst>
            </p:cNvPr>
            <p:cNvSpPr txBox="1"/>
            <p:nvPr/>
          </p:nvSpPr>
          <p:spPr>
            <a:xfrm>
              <a:off x="8972804" y="2686637"/>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137" name="TextBox 136">
              <a:extLst>
                <a:ext uri="{FF2B5EF4-FFF2-40B4-BE49-F238E27FC236}">
                  <a16:creationId xmlns:a16="http://schemas.microsoft.com/office/drawing/2014/main" id="{82FA968F-6394-7C48-8025-4CBEAAB9DEAC}"/>
                </a:ext>
              </a:extLst>
            </p:cNvPr>
            <p:cNvSpPr txBox="1"/>
            <p:nvPr/>
          </p:nvSpPr>
          <p:spPr>
            <a:xfrm>
              <a:off x="8145676" y="1038448"/>
              <a:ext cx="664036" cy="338554"/>
            </a:xfrm>
            <a:prstGeom prst="rect">
              <a:avLst/>
            </a:prstGeom>
            <a:noFill/>
          </p:spPr>
          <p:txBody>
            <a:bodyPr wrap="square" rtlCol="0">
              <a:spAutoFit/>
            </a:bodyPr>
            <a:lstStyle/>
            <a:p>
              <a:r>
                <a:rPr lang="en-US" sz="1600" dirty="0"/>
                <a:t>12V</a:t>
              </a:r>
              <a:endParaRPr lang="en-US" baseline="-25000" dirty="0"/>
            </a:p>
          </p:txBody>
        </p:sp>
        <p:sp>
          <p:nvSpPr>
            <p:cNvPr id="138" name="Freeform 12">
              <a:extLst>
                <a:ext uri="{FF2B5EF4-FFF2-40B4-BE49-F238E27FC236}">
                  <a16:creationId xmlns:a16="http://schemas.microsoft.com/office/drawing/2014/main" id="{DE310432-27B5-DB44-9EC4-A5210B2E2231}"/>
                </a:ext>
              </a:extLst>
            </p:cNvPr>
            <p:cNvSpPr>
              <a:spLocks noChangeAspect="1"/>
            </p:cNvSpPr>
            <p:nvPr/>
          </p:nvSpPr>
          <p:spPr bwMode="auto">
            <a:xfrm>
              <a:off x="7104342" y="27546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9" name="Freeform 12">
              <a:extLst>
                <a:ext uri="{FF2B5EF4-FFF2-40B4-BE49-F238E27FC236}">
                  <a16:creationId xmlns:a16="http://schemas.microsoft.com/office/drawing/2014/main" id="{032370C8-95AE-9545-8E79-9B36B34DF071}"/>
                </a:ext>
              </a:extLst>
            </p:cNvPr>
            <p:cNvSpPr>
              <a:spLocks noChangeAspect="1"/>
            </p:cNvSpPr>
            <p:nvPr/>
          </p:nvSpPr>
          <p:spPr bwMode="auto">
            <a:xfrm>
              <a:off x="7106430" y="200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0" name="Group 249">
              <a:extLst>
                <a:ext uri="{FF2B5EF4-FFF2-40B4-BE49-F238E27FC236}">
                  <a16:creationId xmlns:a16="http://schemas.microsoft.com/office/drawing/2014/main" id="{49FE8C5A-4E33-C94C-B646-8B3F01B57713}"/>
                </a:ext>
              </a:extLst>
            </p:cNvPr>
            <p:cNvGrpSpPr>
              <a:grpSpLocks/>
            </p:cNvGrpSpPr>
            <p:nvPr/>
          </p:nvGrpSpPr>
          <p:grpSpPr bwMode="auto">
            <a:xfrm>
              <a:off x="7075613" y="2657372"/>
              <a:ext cx="228600" cy="228600"/>
              <a:chOff x="1248" y="720"/>
              <a:chExt cx="96" cy="96"/>
            </a:xfrm>
          </p:grpSpPr>
          <p:sp>
            <p:nvSpPr>
              <p:cNvPr id="141" name="Oval 250">
                <a:extLst>
                  <a:ext uri="{FF2B5EF4-FFF2-40B4-BE49-F238E27FC236}">
                    <a16:creationId xmlns:a16="http://schemas.microsoft.com/office/drawing/2014/main" id="{9A5C6BCF-FFD3-E342-BEF0-B6F9BAB94E9C}"/>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2" name="Rectangle 251">
                <a:extLst>
                  <a:ext uri="{FF2B5EF4-FFF2-40B4-BE49-F238E27FC236}">
                    <a16:creationId xmlns:a16="http://schemas.microsoft.com/office/drawing/2014/main" id="{239826A5-147B-B747-AB8A-3535382ADF4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43" name="Straight Connector 142">
              <a:extLst>
                <a:ext uri="{FF2B5EF4-FFF2-40B4-BE49-F238E27FC236}">
                  <a16:creationId xmlns:a16="http://schemas.microsoft.com/office/drawing/2014/main" id="{F4887DFE-068C-F347-BDCD-D9C8AA83662B}"/>
                </a:ext>
              </a:extLst>
            </p:cNvPr>
            <p:cNvCxnSpPr>
              <a:cxnSpLocks/>
            </p:cNvCxnSpPr>
            <p:nvPr/>
          </p:nvCxnSpPr>
          <p:spPr>
            <a:xfrm>
              <a:off x="7182630" y="1546107"/>
              <a:ext cx="1682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F9A003-5F96-4349-B9BC-1ADE7A5B4A32}"/>
                </a:ext>
              </a:extLst>
            </p:cNvPr>
            <p:cNvCxnSpPr>
              <a:cxnSpLocks/>
            </p:cNvCxnSpPr>
            <p:nvPr/>
          </p:nvCxnSpPr>
          <p:spPr>
            <a:xfrm flipV="1">
              <a:off x="7182630" y="1536744"/>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220">
              <a:extLst>
                <a:ext uri="{FF2B5EF4-FFF2-40B4-BE49-F238E27FC236}">
                  <a16:creationId xmlns:a16="http://schemas.microsoft.com/office/drawing/2014/main" id="{890B4235-554A-A342-A2ED-E2BED3DABF04}"/>
                </a:ext>
              </a:extLst>
            </p:cNvPr>
            <p:cNvGrpSpPr>
              <a:grpSpLocks/>
            </p:cNvGrpSpPr>
            <p:nvPr/>
          </p:nvGrpSpPr>
          <p:grpSpPr bwMode="auto">
            <a:xfrm>
              <a:off x="7104342" y="3417524"/>
              <a:ext cx="152400" cy="304800"/>
              <a:chOff x="3264" y="3072"/>
              <a:chExt cx="96" cy="192"/>
            </a:xfrm>
          </p:grpSpPr>
          <p:sp>
            <p:nvSpPr>
              <p:cNvPr id="148" name="Line 17">
                <a:extLst>
                  <a:ext uri="{FF2B5EF4-FFF2-40B4-BE49-F238E27FC236}">
                    <a16:creationId xmlns:a16="http://schemas.microsoft.com/office/drawing/2014/main" id="{68D0AC82-DB99-2D43-881D-889C1BD27327}"/>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9" name="Freeform 18">
                <a:extLst>
                  <a:ext uri="{FF2B5EF4-FFF2-40B4-BE49-F238E27FC236}">
                    <a16:creationId xmlns:a16="http://schemas.microsoft.com/office/drawing/2014/main" id="{9A8C4C54-F4E0-8D4A-B1F1-6CB33ACD20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50" name="Freeform 12">
              <a:extLst>
                <a:ext uri="{FF2B5EF4-FFF2-40B4-BE49-F238E27FC236}">
                  <a16:creationId xmlns:a16="http://schemas.microsoft.com/office/drawing/2014/main" id="{1E7264B4-BC57-764B-B1D8-71861DC5AD9C}"/>
                </a:ext>
              </a:extLst>
            </p:cNvPr>
            <p:cNvSpPr>
              <a:spLocks noChangeAspect="1"/>
            </p:cNvSpPr>
            <p:nvPr/>
          </p:nvSpPr>
          <p:spPr bwMode="auto">
            <a:xfrm>
              <a:off x="8787002" y="17943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3" name="Straight Connector 152">
              <a:extLst>
                <a:ext uri="{FF2B5EF4-FFF2-40B4-BE49-F238E27FC236}">
                  <a16:creationId xmlns:a16="http://schemas.microsoft.com/office/drawing/2014/main" id="{B45F98B0-81E8-AB4B-8285-B693B5ABFDC3}"/>
                </a:ext>
              </a:extLst>
            </p:cNvPr>
            <p:cNvCxnSpPr>
              <a:cxnSpLocks/>
            </p:cNvCxnSpPr>
            <p:nvPr/>
          </p:nvCxnSpPr>
          <p:spPr>
            <a:xfrm flipV="1">
              <a:off x="8863202" y="1526306"/>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5C120EE-3FEB-D34E-9E95-780933AF4ABA}"/>
                </a:ext>
              </a:extLst>
            </p:cNvPr>
            <p:cNvCxnSpPr>
              <a:cxnSpLocks/>
            </p:cNvCxnSpPr>
            <p:nvPr/>
          </p:nvCxnSpPr>
          <p:spPr>
            <a:xfrm flipV="1">
              <a:off x="8101204" y="1202718"/>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249">
              <a:extLst>
                <a:ext uri="{FF2B5EF4-FFF2-40B4-BE49-F238E27FC236}">
                  <a16:creationId xmlns:a16="http://schemas.microsoft.com/office/drawing/2014/main" id="{6149A495-8F8F-4744-9811-2DC5FB243C81}"/>
                </a:ext>
              </a:extLst>
            </p:cNvPr>
            <p:cNvGrpSpPr>
              <a:grpSpLocks/>
            </p:cNvGrpSpPr>
            <p:nvPr/>
          </p:nvGrpSpPr>
          <p:grpSpPr bwMode="auto">
            <a:xfrm>
              <a:off x="7988637" y="1117455"/>
              <a:ext cx="228600" cy="228600"/>
              <a:chOff x="1248" y="720"/>
              <a:chExt cx="96" cy="96"/>
            </a:xfrm>
          </p:grpSpPr>
          <p:sp>
            <p:nvSpPr>
              <p:cNvPr id="156" name="Oval 250">
                <a:extLst>
                  <a:ext uri="{FF2B5EF4-FFF2-40B4-BE49-F238E27FC236}">
                    <a16:creationId xmlns:a16="http://schemas.microsoft.com/office/drawing/2014/main" id="{2C0D316D-16CC-0D44-8061-60B4E3CDCBA2}"/>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7" name="Rectangle 251">
                <a:extLst>
                  <a:ext uri="{FF2B5EF4-FFF2-40B4-BE49-F238E27FC236}">
                    <a16:creationId xmlns:a16="http://schemas.microsoft.com/office/drawing/2014/main" id="{B13AFE43-21DB-F442-A0E7-607616FA102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58" name="Straight Connector 157">
              <a:extLst>
                <a:ext uri="{FF2B5EF4-FFF2-40B4-BE49-F238E27FC236}">
                  <a16:creationId xmlns:a16="http://schemas.microsoft.com/office/drawing/2014/main" id="{15A3F28F-B6CF-DA4E-A6BA-CC6574403F43}"/>
                </a:ext>
              </a:extLst>
            </p:cNvPr>
            <p:cNvCxnSpPr>
              <a:cxnSpLocks/>
            </p:cNvCxnSpPr>
            <p:nvPr/>
          </p:nvCxnSpPr>
          <p:spPr>
            <a:xfrm flipV="1">
              <a:off x="8110728" y="3117108"/>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reeform 12">
              <a:extLst>
                <a:ext uri="{FF2B5EF4-FFF2-40B4-BE49-F238E27FC236}">
                  <a16:creationId xmlns:a16="http://schemas.microsoft.com/office/drawing/2014/main" id="{674E8419-9860-B84E-B046-483E3C8C444B}"/>
                </a:ext>
              </a:extLst>
            </p:cNvPr>
            <p:cNvSpPr>
              <a:spLocks noChangeAspect="1"/>
            </p:cNvSpPr>
            <p:nvPr/>
          </p:nvSpPr>
          <p:spPr bwMode="auto">
            <a:xfrm>
              <a:off x="8780738" y="34540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0" name="Group 220">
              <a:extLst>
                <a:ext uri="{FF2B5EF4-FFF2-40B4-BE49-F238E27FC236}">
                  <a16:creationId xmlns:a16="http://schemas.microsoft.com/office/drawing/2014/main" id="{7A6660C0-E0C2-5749-8E50-92EF9C80DCF8}"/>
                </a:ext>
              </a:extLst>
            </p:cNvPr>
            <p:cNvGrpSpPr>
              <a:grpSpLocks/>
            </p:cNvGrpSpPr>
            <p:nvPr/>
          </p:nvGrpSpPr>
          <p:grpSpPr bwMode="auto">
            <a:xfrm>
              <a:off x="8784914" y="2931098"/>
              <a:ext cx="152400" cy="304800"/>
              <a:chOff x="3264" y="3072"/>
              <a:chExt cx="96" cy="192"/>
            </a:xfrm>
          </p:grpSpPr>
          <p:sp>
            <p:nvSpPr>
              <p:cNvPr id="161" name="Line 17">
                <a:extLst>
                  <a:ext uri="{FF2B5EF4-FFF2-40B4-BE49-F238E27FC236}">
                    <a16:creationId xmlns:a16="http://schemas.microsoft.com/office/drawing/2014/main" id="{AD1403ED-B424-DF4C-A208-CE220CBD4F3A}"/>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2" name="Freeform 18">
                <a:extLst>
                  <a:ext uri="{FF2B5EF4-FFF2-40B4-BE49-F238E27FC236}">
                    <a16:creationId xmlns:a16="http://schemas.microsoft.com/office/drawing/2014/main" id="{16ABB27B-DC96-2844-A202-86FAB994F0B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63" name="TextBox 162">
              <a:extLst>
                <a:ext uri="{FF2B5EF4-FFF2-40B4-BE49-F238E27FC236}">
                  <a16:creationId xmlns:a16="http://schemas.microsoft.com/office/drawing/2014/main" id="{9075B7B4-02A3-A24E-B0DC-305FD35D47E9}"/>
                </a:ext>
              </a:extLst>
            </p:cNvPr>
            <p:cNvSpPr txBox="1"/>
            <p:nvPr/>
          </p:nvSpPr>
          <p:spPr>
            <a:xfrm>
              <a:off x="8945507" y="1895610"/>
              <a:ext cx="664036" cy="338554"/>
            </a:xfrm>
            <a:prstGeom prst="rect">
              <a:avLst/>
            </a:prstGeom>
            <a:noFill/>
          </p:spPr>
          <p:txBody>
            <a:bodyPr wrap="square" rtlCol="0">
              <a:spAutoFit/>
            </a:bodyPr>
            <a:lstStyle/>
            <a:p>
              <a:r>
                <a:rPr lang="en-US" sz="1600" dirty="0"/>
                <a:t>22K</a:t>
              </a:r>
              <a:endParaRPr lang="en-US" dirty="0"/>
            </a:p>
          </p:txBody>
        </p:sp>
        <p:sp>
          <p:nvSpPr>
            <p:cNvPr id="164" name="TextBox 163">
              <a:extLst>
                <a:ext uri="{FF2B5EF4-FFF2-40B4-BE49-F238E27FC236}">
                  <a16:creationId xmlns:a16="http://schemas.microsoft.com/office/drawing/2014/main" id="{52ACBDF9-7092-EA45-95F2-5B732396E688}"/>
                </a:ext>
              </a:extLst>
            </p:cNvPr>
            <p:cNvSpPr txBox="1"/>
            <p:nvPr/>
          </p:nvSpPr>
          <p:spPr>
            <a:xfrm>
              <a:off x="7229524" y="2035124"/>
              <a:ext cx="664036" cy="338554"/>
            </a:xfrm>
            <a:prstGeom prst="rect">
              <a:avLst/>
            </a:prstGeom>
            <a:noFill/>
          </p:spPr>
          <p:txBody>
            <a:bodyPr wrap="square" rtlCol="0">
              <a:spAutoFit/>
            </a:bodyPr>
            <a:lstStyle/>
            <a:p>
              <a:r>
                <a:rPr lang="en-US" sz="1600" dirty="0"/>
                <a:t>2.2M</a:t>
              </a:r>
              <a:endParaRPr lang="en-US" dirty="0"/>
            </a:p>
          </p:txBody>
        </p:sp>
        <p:sp>
          <p:nvSpPr>
            <p:cNvPr id="165" name="TextBox 164">
              <a:extLst>
                <a:ext uri="{FF2B5EF4-FFF2-40B4-BE49-F238E27FC236}">
                  <a16:creationId xmlns:a16="http://schemas.microsoft.com/office/drawing/2014/main" id="{B7CFA4C3-4E2F-F04B-804B-8F8E648A935D}"/>
                </a:ext>
              </a:extLst>
            </p:cNvPr>
            <p:cNvSpPr txBox="1"/>
            <p:nvPr/>
          </p:nvSpPr>
          <p:spPr>
            <a:xfrm>
              <a:off x="7206560" y="3164552"/>
              <a:ext cx="664036" cy="338554"/>
            </a:xfrm>
            <a:prstGeom prst="rect">
              <a:avLst/>
            </a:prstGeom>
            <a:noFill/>
          </p:spPr>
          <p:txBody>
            <a:bodyPr wrap="square" rtlCol="0">
              <a:spAutoFit/>
            </a:bodyPr>
            <a:lstStyle/>
            <a:p>
              <a:r>
                <a:rPr lang="en-US" sz="1600" dirty="0"/>
                <a:t>1.5M</a:t>
              </a:r>
              <a:endParaRPr lang="en-US" dirty="0"/>
            </a:p>
          </p:txBody>
        </p:sp>
        <p:sp>
          <p:nvSpPr>
            <p:cNvPr id="166" name="TextBox 165">
              <a:extLst>
                <a:ext uri="{FF2B5EF4-FFF2-40B4-BE49-F238E27FC236}">
                  <a16:creationId xmlns:a16="http://schemas.microsoft.com/office/drawing/2014/main" id="{4AD43C36-8DE9-2A41-8725-77D847F3E56E}"/>
                </a:ext>
              </a:extLst>
            </p:cNvPr>
            <p:cNvSpPr txBox="1"/>
            <p:nvPr/>
          </p:nvSpPr>
          <p:spPr>
            <a:xfrm>
              <a:off x="5956048" y="3041380"/>
              <a:ext cx="664036" cy="338554"/>
            </a:xfrm>
            <a:prstGeom prst="rect">
              <a:avLst/>
            </a:prstGeom>
            <a:noFill/>
          </p:spPr>
          <p:txBody>
            <a:bodyPr wrap="square" rtlCol="0">
              <a:spAutoFit/>
            </a:bodyPr>
            <a:lstStyle/>
            <a:p>
              <a:r>
                <a:rPr lang="en-US" sz="1600" dirty="0"/>
                <a:t>2K</a:t>
              </a:r>
              <a:endParaRPr lang="en-US" dirty="0"/>
            </a:p>
          </p:txBody>
        </p:sp>
        <p:grpSp>
          <p:nvGrpSpPr>
            <p:cNvPr id="167" name="Group 249">
              <a:extLst>
                <a:ext uri="{FF2B5EF4-FFF2-40B4-BE49-F238E27FC236}">
                  <a16:creationId xmlns:a16="http://schemas.microsoft.com/office/drawing/2014/main" id="{03F683E8-0210-D94D-8C15-708E0342FB5E}"/>
                </a:ext>
              </a:extLst>
            </p:cNvPr>
            <p:cNvGrpSpPr>
              <a:grpSpLocks/>
            </p:cNvGrpSpPr>
            <p:nvPr/>
          </p:nvGrpSpPr>
          <p:grpSpPr bwMode="auto">
            <a:xfrm>
              <a:off x="9193221" y="3349171"/>
              <a:ext cx="228600" cy="228600"/>
              <a:chOff x="1248" y="720"/>
              <a:chExt cx="96" cy="96"/>
            </a:xfrm>
          </p:grpSpPr>
          <p:sp>
            <p:nvSpPr>
              <p:cNvPr id="168" name="Oval 250">
                <a:extLst>
                  <a:ext uri="{FF2B5EF4-FFF2-40B4-BE49-F238E27FC236}">
                    <a16:creationId xmlns:a16="http://schemas.microsoft.com/office/drawing/2014/main" id="{708057B9-06BF-534B-9CFA-9615FAF94A13}"/>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9" name="Rectangle 251">
                <a:extLst>
                  <a:ext uri="{FF2B5EF4-FFF2-40B4-BE49-F238E27FC236}">
                    <a16:creationId xmlns:a16="http://schemas.microsoft.com/office/drawing/2014/main" id="{C48AAA31-81C5-C74C-8274-EEA9673CAAD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70" name="Straight Connector 169">
              <a:extLst>
                <a:ext uri="{FF2B5EF4-FFF2-40B4-BE49-F238E27FC236}">
                  <a16:creationId xmlns:a16="http://schemas.microsoft.com/office/drawing/2014/main" id="{126FBAE5-87F1-4F44-B0E2-B431D6DCE8A2}"/>
                </a:ext>
              </a:extLst>
            </p:cNvPr>
            <p:cNvCxnSpPr>
              <a:cxnSpLocks/>
            </p:cNvCxnSpPr>
            <p:nvPr/>
          </p:nvCxnSpPr>
          <p:spPr>
            <a:xfrm>
              <a:off x="8820666" y="3452531"/>
              <a:ext cx="472763" cy="91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249">
              <a:extLst>
                <a:ext uri="{FF2B5EF4-FFF2-40B4-BE49-F238E27FC236}">
                  <a16:creationId xmlns:a16="http://schemas.microsoft.com/office/drawing/2014/main" id="{5E246079-9012-0C4C-9D79-C9E291BA4D47}"/>
                </a:ext>
              </a:extLst>
            </p:cNvPr>
            <p:cNvGrpSpPr>
              <a:grpSpLocks/>
            </p:cNvGrpSpPr>
            <p:nvPr/>
          </p:nvGrpSpPr>
          <p:grpSpPr bwMode="auto">
            <a:xfrm>
              <a:off x="8744373" y="3351259"/>
              <a:ext cx="228600" cy="228600"/>
              <a:chOff x="1248" y="720"/>
              <a:chExt cx="96" cy="96"/>
            </a:xfrm>
          </p:grpSpPr>
          <p:sp>
            <p:nvSpPr>
              <p:cNvPr id="173" name="Oval 250">
                <a:extLst>
                  <a:ext uri="{FF2B5EF4-FFF2-40B4-BE49-F238E27FC236}">
                    <a16:creationId xmlns:a16="http://schemas.microsoft.com/office/drawing/2014/main" id="{0A43B2DF-19A3-B547-84E2-B610602F77C9}"/>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4" name="Rectangle 251">
                <a:extLst>
                  <a:ext uri="{FF2B5EF4-FFF2-40B4-BE49-F238E27FC236}">
                    <a16:creationId xmlns:a16="http://schemas.microsoft.com/office/drawing/2014/main" id="{63482B58-9359-0243-891D-70AC76F1368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5" name="Group 249">
              <a:extLst>
                <a:ext uri="{FF2B5EF4-FFF2-40B4-BE49-F238E27FC236}">
                  <a16:creationId xmlns:a16="http://schemas.microsoft.com/office/drawing/2014/main" id="{AB941EDD-B528-3442-97C7-6E02270BF73D}"/>
                </a:ext>
              </a:extLst>
            </p:cNvPr>
            <p:cNvGrpSpPr>
              <a:grpSpLocks/>
            </p:cNvGrpSpPr>
            <p:nvPr/>
          </p:nvGrpSpPr>
          <p:grpSpPr bwMode="auto">
            <a:xfrm>
              <a:off x="7994901" y="3340821"/>
              <a:ext cx="228600" cy="228600"/>
              <a:chOff x="1248" y="720"/>
              <a:chExt cx="96" cy="96"/>
            </a:xfrm>
          </p:grpSpPr>
          <p:sp>
            <p:nvSpPr>
              <p:cNvPr id="176" name="Oval 250">
                <a:extLst>
                  <a:ext uri="{FF2B5EF4-FFF2-40B4-BE49-F238E27FC236}">
                    <a16:creationId xmlns:a16="http://schemas.microsoft.com/office/drawing/2014/main" id="{B0D95AA1-19E1-FF49-B436-094C27BAC46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7" name="Rectangle 251">
                <a:extLst>
                  <a:ext uri="{FF2B5EF4-FFF2-40B4-BE49-F238E27FC236}">
                    <a16:creationId xmlns:a16="http://schemas.microsoft.com/office/drawing/2014/main" id="{85BD8E44-03D7-C64C-B195-D7E91A24EE0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8" name="Group 249">
              <a:extLst>
                <a:ext uri="{FF2B5EF4-FFF2-40B4-BE49-F238E27FC236}">
                  <a16:creationId xmlns:a16="http://schemas.microsoft.com/office/drawing/2014/main" id="{A0AA60E3-32E7-FF48-AF24-6D4595E2BFE3}"/>
                </a:ext>
              </a:extLst>
            </p:cNvPr>
            <p:cNvGrpSpPr>
              <a:grpSpLocks/>
            </p:cNvGrpSpPr>
            <p:nvPr/>
          </p:nvGrpSpPr>
          <p:grpSpPr bwMode="auto">
            <a:xfrm>
              <a:off x="8744373" y="2436861"/>
              <a:ext cx="228600" cy="228600"/>
              <a:chOff x="1248" y="720"/>
              <a:chExt cx="96" cy="96"/>
            </a:xfrm>
          </p:grpSpPr>
          <p:sp>
            <p:nvSpPr>
              <p:cNvPr id="179" name="Oval 250">
                <a:extLst>
                  <a:ext uri="{FF2B5EF4-FFF2-40B4-BE49-F238E27FC236}">
                    <a16:creationId xmlns:a16="http://schemas.microsoft.com/office/drawing/2014/main" id="{3E713D23-A0CC-5848-B2D0-14B5334C464F}"/>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0" name="Rectangle 251">
                <a:extLst>
                  <a:ext uri="{FF2B5EF4-FFF2-40B4-BE49-F238E27FC236}">
                    <a16:creationId xmlns:a16="http://schemas.microsoft.com/office/drawing/2014/main" id="{C7399483-1986-8B46-9898-C81AF03784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spTree>
    <p:extLst>
      <p:ext uri="{BB962C8B-B14F-4D97-AF65-F5344CB8AC3E}">
        <p14:creationId xmlns:p14="http://schemas.microsoft.com/office/powerpoint/2010/main" val="34036338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35076558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spTree>
    <p:extLst>
      <p:ext uri="{BB962C8B-B14F-4D97-AF65-F5344CB8AC3E}">
        <p14:creationId xmlns:p14="http://schemas.microsoft.com/office/powerpoint/2010/main" val="4098086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Tree>
    <p:extLst>
      <p:ext uri="{BB962C8B-B14F-4D97-AF65-F5344CB8AC3E}">
        <p14:creationId xmlns:p14="http://schemas.microsoft.com/office/powerpoint/2010/main" val="424359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Tree>
    <p:extLst>
      <p:ext uri="{BB962C8B-B14F-4D97-AF65-F5344CB8AC3E}">
        <p14:creationId xmlns:p14="http://schemas.microsoft.com/office/powerpoint/2010/main" val="26259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395287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121666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371815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46454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237832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29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30</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31</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444889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4174206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59566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158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spTree>
    <p:extLst>
      <p:ext uri="{BB962C8B-B14F-4D97-AF65-F5344CB8AC3E}">
        <p14:creationId xmlns:p14="http://schemas.microsoft.com/office/powerpoint/2010/main" val="2754906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2058315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3706555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2809972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24893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877876138"/>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863882157"/>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671767683"/>
              </p:ext>
            </p:extLst>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843956450"/>
              </p:ext>
            </p:extLst>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753466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419558" y="2314172"/>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58</a:t>
            </a:fld>
            <a:endParaRPr lang="en-US"/>
          </a:p>
        </p:txBody>
      </p:sp>
    </p:spTree>
    <p:extLst>
      <p:ext uri="{BB962C8B-B14F-4D97-AF65-F5344CB8AC3E}">
        <p14:creationId xmlns:p14="http://schemas.microsoft.com/office/powerpoint/2010/main" val="2116665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190739" y="1510109"/>
                <a:ext cx="6917675" cy="4951064"/>
              </a:xfrm>
            </p:spPr>
            <p:txBody>
              <a:bodyPr>
                <a:normAutofit/>
              </a:bodyPr>
              <a:lstStyle/>
              <a:p>
                <a:r>
                  <a:rPr lang="en-US" sz="2000" dirty="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=(1+</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a:rPr lang="en-US" sz="2000" b="0" i="0"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endParaRPr lang="en-US" sz="2000" dirty="0"/>
              </a:p>
              <a:p>
                <a:r>
                  <a:rPr lang="en-US" sz="2000" dirty="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dirty="0"/>
              </a:p>
              <a:p>
                <a:r>
                  <a:rPr lang="en-US" sz="2000" dirty="0"/>
                  <a:t>Angle: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𝑡</m:t>
                            </m:r>
                            <m:r>
                              <a:rPr lang="en-US" sz="2000" i="1">
                                <a:latin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e>
                    </m:func>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𝑎𝑚</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[Like FM] </a:t>
                </a:r>
              </a:p>
              <a:p>
                <a:r>
                  <a:rPr lang="en-US" sz="2000" dirty="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dirty="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r>
                      <a:rPr lang="en-US" sz="2000" b="0" i="0" smtClean="0">
                        <a:latin typeface="Cambria Math" panose="02040503050406030204" pitchFamily="18" charset="0"/>
                      </a:rPr>
                      <m:t>.</m:t>
                    </m:r>
                  </m:oMath>
                </a14:m>
                <a:endParaRPr lang="en-US" sz="2000" dirty="0"/>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𝜖</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𝜇</m:t>
                            </m:r>
                          </m:den>
                        </m:f>
                      </m:e>
                    </m:nary>
                    <m:r>
                      <a:rPr lang="en-US" sz="2000" b="0" i="0" smtClean="0">
                        <a:latin typeface="Cambria Math" panose="02040503050406030204" pitchFamily="18" charset="0"/>
                      </a:rPr>
                      <m:t> </m:t>
                    </m:r>
                    <m:r>
                      <m:rPr>
                        <m:sty m:val="p"/>
                      </m:rPr>
                      <a:rPr lang="en-US" sz="2000" b="0" i="0" smtClean="0">
                        <a:latin typeface="Cambria Math" panose="02040503050406030204" pitchFamily="18" charset="0"/>
                      </a:rPr>
                      <m:t>dV</m:t>
                    </m:r>
                    <m:r>
                      <a:rPr lang="en-US" sz="2000" b="0" i="0" smtClean="0">
                        <a:latin typeface="Cambria Math" panose="02040503050406030204" pitchFamily="18" charset="0"/>
                      </a:rPr>
                      <m:t>+ </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𝑑𝐴</m:t>
                        </m:r>
                      </m:e>
                    </m:nary>
                  </m:oMath>
                </a14:m>
                <a:endParaRPr lang="en-US" sz="2000" dirty="0"/>
              </a:p>
              <a:p>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190739" y="1510109"/>
                <a:ext cx="6917675" cy="4951064"/>
              </a:xfrm>
              <a:blipFill>
                <a:blip r:embed="rId2"/>
                <a:stretch>
                  <a:fillRect l="-733"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59</a:t>
            </a:fld>
            <a:endParaRPr lang="en-US"/>
          </a:p>
        </p:txBody>
      </p:sp>
    </p:spTree>
    <p:extLst>
      <p:ext uri="{BB962C8B-B14F-4D97-AF65-F5344CB8AC3E}">
        <p14:creationId xmlns:p14="http://schemas.microsoft.com/office/powerpoint/2010/main" val="3127557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60</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215187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1309392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29309933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68</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69</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70</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71</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387772" y="1004035"/>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1337204" y="4157938"/>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1337204" y="4157938"/>
                <a:ext cx="5776842" cy="2516553"/>
              </a:xfrm>
              <a:prstGeom prst="rect">
                <a:avLst/>
              </a:prstGeom>
              <a:blipFill>
                <a:blip r:embed="rId3"/>
                <a:stretch>
                  <a:fillRect l="-65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7886902" y="1949354"/>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8" name="Group 7">
            <a:extLst>
              <a:ext uri="{FF2B5EF4-FFF2-40B4-BE49-F238E27FC236}">
                <a16:creationId xmlns:a16="http://schemas.microsoft.com/office/drawing/2014/main" id="{D1B4CEF0-E333-8944-A99D-8DD0787687E9}"/>
              </a:ext>
            </a:extLst>
          </p:cNvPr>
          <p:cNvGrpSpPr/>
          <p:nvPr/>
        </p:nvGrpSpPr>
        <p:grpSpPr>
          <a:xfrm>
            <a:off x="3811822" y="2554444"/>
            <a:ext cx="4048675" cy="1749111"/>
            <a:chOff x="4494867" y="1596124"/>
            <a:chExt cx="4048675" cy="1749111"/>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6346682" y="197363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6600625" y="129254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6315291" y="211070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6342560" y="278286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959981" y="228395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4494867" y="241911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6012301" y="296979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7413482" y="265943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5576008" y="167201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8126554" y="258323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8081529" y="271443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5582486" y="167425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810258" y="227389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5506286" y="22920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5509281" y="221582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5504688" y="300020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5650664" y="2570864"/>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932513" y="296531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895091" y="296347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7618773" y="167201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7028398" y="167018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647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Oscillation conditions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514124" y="4018210"/>
                <a:ext cx="3897093" cy="1223546"/>
              </a:xfrm>
              <a:prstGeom prst="rect">
                <a:avLst/>
              </a:prstGeom>
              <a:noFill/>
            </p:spPr>
            <p:txBody>
              <a:bodyPr wrap="square" rtlCol="0">
                <a:noAutofit/>
              </a:bodyPr>
              <a:lstStyle/>
              <a:p>
                <a:pPr marL="285750" indent="-285750">
                  <a:buFont typeface="Arial" panose="020B0604020202020204" pitchFamily="34" charset="0"/>
                  <a:buChar char="•"/>
                </a:pPr>
                <a:r>
                  <a:rPr lang="en-US" dirty="0"/>
                  <a:t>Oscillation: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514124" y="4018210"/>
                <a:ext cx="3897093" cy="1223546"/>
              </a:xfrm>
              <a:prstGeom prst="rect">
                <a:avLst/>
              </a:prstGeom>
              <a:blipFill>
                <a:blip r:embed="rId3"/>
                <a:stretch>
                  <a:fillRect l="-974" t="-2062"/>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7907497C-586E-4F41-B45A-CD4880D146CB}"/>
              </a:ext>
            </a:extLst>
          </p:cNvPr>
          <p:cNvGrpSpPr/>
          <p:nvPr/>
        </p:nvGrpSpPr>
        <p:grpSpPr>
          <a:xfrm>
            <a:off x="632555" y="1361135"/>
            <a:ext cx="3240273" cy="1914799"/>
            <a:chOff x="724108" y="1872392"/>
            <a:chExt cx="3240273" cy="1914799"/>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1767521" y="187239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a:cxnSpLocks/>
            </p:cNvCxnSpPr>
            <p:nvPr/>
          </p:nvCxnSpPr>
          <p:spPr>
            <a:xfrm>
              <a:off x="1292253" y="2481992"/>
              <a:ext cx="4752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2834321" y="255819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1203875" y="3688877"/>
              <a:ext cx="6952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3261584" y="2563496"/>
              <a:ext cx="0" cy="10004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3547393" y="2481992"/>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3502368" y="261318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flipH="1">
              <a:off x="1203875" y="2558192"/>
              <a:ext cx="12192" cy="1130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B840C58E-1ADE-8240-9714-17B0B482AE42}"/>
                </a:ext>
              </a:extLst>
            </p:cNvPr>
            <p:cNvSpPr txBox="1"/>
            <p:nvPr/>
          </p:nvSpPr>
          <p:spPr>
            <a:xfrm>
              <a:off x="1995536" y="2340468"/>
              <a:ext cx="345328" cy="369332"/>
            </a:xfrm>
            <a:prstGeom prst="rect">
              <a:avLst/>
            </a:prstGeom>
            <a:noFill/>
          </p:spPr>
          <p:txBody>
            <a:bodyPr wrap="square" rtlCol="0">
              <a:spAutoFit/>
            </a:bodyPr>
            <a:lstStyle/>
            <a:p>
              <a:r>
                <a:rPr lang="en-US" dirty="0"/>
                <a:t>A</a:t>
              </a:r>
            </a:p>
          </p:txBody>
        </p:sp>
        <p:sp>
          <p:nvSpPr>
            <p:cNvPr id="5" name="Rectangle 4">
              <a:extLst>
                <a:ext uri="{FF2B5EF4-FFF2-40B4-BE49-F238E27FC236}">
                  <a16:creationId xmlns:a16="http://schemas.microsoft.com/office/drawing/2014/main" id="{D2B7A23D-616C-894F-B883-D0A8058BD8C4}"/>
                </a:ext>
              </a:extLst>
            </p:cNvPr>
            <p:cNvSpPr/>
            <p:nvPr/>
          </p:nvSpPr>
          <p:spPr>
            <a:xfrm>
              <a:off x="1911349" y="3340608"/>
              <a:ext cx="953771" cy="44658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8B8B5218-90C0-524A-A2A5-EEAC5B0DCB65}"/>
                </a:ext>
              </a:extLst>
            </p:cNvPr>
            <p:cNvSpPr txBox="1"/>
            <p:nvPr/>
          </p:nvSpPr>
          <p:spPr>
            <a:xfrm>
              <a:off x="2208896" y="3346308"/>
              <a:ext cx="345328"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1D5C99-41AF-684A-B866-3D43D3E3015F}"/>
                    </a:ext>
                  </a:extLst>
                </p:cNvPr>
                <p:cNvSpPr txBox="1"/>
                <p:nvPr/>
              </p:nvSpPr>
              <p:spPr>
                <a:xfrm>
                  <a:off x="953939" y="2285134"/>
                  <a:ext cx="4998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501D5C99-41AF-684A-B866-3D43D3E3015F}"/>
                    </a:ext>
                  </a:extLst>
                </p:cNvPr>
                <p:cNvSpPr txBox="1">
                  <a:spLocks noRot="1" noChangeAspect="1" noMove="1" noResize="1" noEditPoints="1" noAdjustHandles="1" noChangeArrowheads="1" noChangeShapeType="1" noTextEdit="1"/>
                </p:cNvSpPr>
                <p:nvPr/>
              </p:nvSpPr>
              <p:spPr>
                <a:xfrm>
                  <a:off x="953939" y="2285134"/>
                  <a:ext cx="499872" cy="369332"/>
                </a:xfrm>
                <a:prstGeom prst="rect">
                  <a:avLst/>
                </a:prstGeom>
                <a:blipFill>
                  <a:blip r:embed="rId4"/>
                  <a:stretch>
                    <a:fillRect b="-3333"/>
                  </a:stretch>
                </a:blipFill>
              </p:spPr>
              <p:txBody>
                <a:bodyPr/>
                <a:lstStyle/>
                <a:p>
                  <a:r>
                    <a:rPr lang="en-US">
                      <a:noFill/>
                    </a:rPr>
                    <a:t> </a:t>
                  </a:r>
                </a:p>
              </p:txBody>
            </p:sp>
          </mc:Fallback>
        </mc:AlternateContent>
        <p:grpSp>
          <p:nvGrpSpPr>
            <p:cNvPr id="95" name="Group 220">
              <a:extLst>
                <a:ext uri="{FF2B5EF4-FFF2-40B4-BE49-F238E27FC236}">
                  <a16:creationId xmlns:a16="http://schemas.microsoft.com/office/drawing/2014/main" id="{97A21D20-0FFD-564F-958E-4E93AEEDC31B}"/>
                </a:ext>
              </a:extLst>
            </p:cNvPr>
            <p:cNvGrpSpPr>
              <a:grpSpLocks/>
            </p:cNvGrpSpPr>
            <p:nvPr/>
          </p:nvGrpSpPr>
          <p:grpSpPr bwMode="auto">
            <a:xfrm>
              <a:off x="724108" y="2486942"/>
              <a:ext cx="152400" cy="304800"/>
              <a:chOff x="3264" y="3072"/>
              <a:chExt cx="96" cy="192"/>
            </a:xfrm>
          </p:grpSpPr>
          <p:sp>
            <p:nvSpPr>
              <p:cNvPr id="122" name="Line 17">
                <a:extLst>
                  <a:ext uri="{FF2B5EF4-FFF2-40B4-BE49-F238E27FC236}">
                    <a16:creationId xmlns:a16="http://schemas.microsoft.com/office/drawing/2014/main" id="{14A38613-4D8F-6B43-B4F5-6590523231D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8">
                <a:extLst>
                  <a:ext uri="{FF2B5EF4-FFF2-40B4-BE49-F238E27FC236}">
                    <a16:creationId xmlns:a16="http://schemas.microsoft.com/office/drawing/2014/main" id="{D7ADE7BC-EC9D-8D4E-AF38-01A6404FBA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2C91BEAD-0B82-0747-A535-4D4A3DA883AD}"/>
                </a:ext>
              </a:extLst>
            </p:cNvPr>
            <p:cNvCxnSpPr>
              <a:cxnSpLocks/>
            </p:cNvCxnSpPr>
            <p:nvPr/>
          </p:nvCxnSpPr>
          <p:spPr>
            <a:xfrm>
              <a:off x="792505" y="2494184"/>
              <a:ext cx="3228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CBB1CBE-2494-5942-88DF-1F4457C3E42B}"/>
                </a:ext>
              </a:extLst>
            </p:cNvPr>
            <p:cNvSpPr txBox="1"/>
            <p:nvPr/>
          </p:nvSpPr>
          <p:spPr>
            <a:xfrm>
              <a:off x="1229654" y="2478955"/>
              <a:ext cx="237634" cy="369332"/>
            </a:xfrm>
            <a:prstGeom prst="rect">
              <a:avLst/>
            </a:prstGeom>
            <a:noFill/>
          </p:spPr>
          <p:txBody>
            <a:bodyPr wrap="square" rtlCol="0">
              <a:spAutoFit/>
            </a:bodyPr>
            <a:lstStyle/>
            <a:p>
              <a:r>
                <a:rPr lang="en-US" dirty="0"/>
                <a:t>-</a:t>
              </a:r>
            </a:p>
          </p:txBody>
        </p:sp>
        <p:cxnSp>
          <p:nvCxnSpPr>
            <p:cNvPr id="132" name="Straight Connector 131">
              <a:extLst>
                <a:ext uri="{FF2B5EF4-FFF2-40B4-BE49-F238E27FC236}">
                  <a16:creationId xmlns:a16="http://schemas.microsoft.com/office/drawing/2014/main" id="{A514C2E9-4CFE-C145-A22F-9B056850967B}"/>
                </a:ext>
              </a:extLst>
            </p:cNvPr>
            <p:cNvCxnSpPr>
              <a:cxnSpLocks/>
            </p:cNvCxnSpPr>
            <p:nvPr/>
          </p:nvCxnSpPr>
          <p:spPr>
            <a:xfrm>
              <a:off x="2865120" y="3563899"/>
              <a:ext cx="3964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3FD24B57-015D-E24D-BF23-489E00DDCA7B}"/>
                  </a:ext>
                </a:extLst>
              </p:cNvPr>
              <p:cNvSpPr txBox="1"/>
              <p:nvPr/>
            </p:nvSpPr>
            <p:spPr>
              <a:xfrm>
                <a:off x="7685916" y="4106331"/>
                <a:ext cx="4263690" cy="1223546"/>
              </a:xfrm>
              <a:prstGeom prst="rect">
                <a:avLst/>
              </a:prstGeom>
              <a:noFill/>
            </p:spPr>
            <p:txBody>
              <a:bodyPr wrap="square" rtlCol="0">
                <a:noAutofit/>
              </a:bodyPr>
              <a:lstStyle/>
              <a:p>
                <a:pPr marL="285750" indent="-285750">
                  <a:buFont typeface="Arial" panose="020B0604020202020204" pitchFamily="34" charset="0"/>
                  <a:buChar char="•"/>
                </a:pPr>
                <a:r>
                  <a:rPr lang="en-US" dirty="0"/>
                  <a:t>Oscillation: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dirty="0"/>
              </a:p>
            </p:txBody>
          </p:sp>
        </mc:Choice>
        <mc:Fallback xmlns="">
          <p:sp>
            <p:nvSpPr>
              <p:cNvPr id="153" name="TextBox 152">
                <a:extLst>
                  <a:ext uri="{FF2B5EF4-FFF2-40B4-BE49-F238E27FC236}">
                    <a16:creationId xmlns:a16="http://schemas.microsoft.com/office/drawing/2014/main" id="{3FD24B57-015D-E24D-BF23-489E00DDCA7B}"/>
                  </a:ext>
                </a:extLst>
              </p:cNvPr>
              <p:cNvSpPr txBox="1">
                <a:spLocks noRot="1" noChangeAspect="1" noMove="1" noResize="1" noEditPoints="1" noAdjustHandles="1" noChangeArrowheads="1" noChangeShapeType="1" noTextEdit="1"/>
              </p:cNvSpPr>
              <p:nvPr/>
            </p:nvSpPr>
            <p:spPr>
              <a:xfrm>
                <a:off x="7685916" y="4106331"/>
                <a:ext cx="4263690" cy="1223546"/>
              </a:xfrm>
              <a:prstGeom prst="rect">
                <a:avLst/>
              </a:prstGeom>
              <a:blipFill>
                <a:blip r:embed="rId5"/>
                <a:stretch>
                  <a:fillRect l="-1190" t="-2062"/>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527ACAC4-75EC-2C49-9D0F-B898467B1A52}"/>
              </a:ext>
            </a:extLst>
          </p:cNvPr>
          <p:cNvGrpSpPr/>
          <p:nvPr/>
        </p:nvGrpSpPr>
        <p:grpSpPr>
          <a:xfrm>
            <a:off x="7949184" y="1347216"/>
            <a:ext cx="2836621" cy="2049176"/>
            <a:chOff x="7949184" y="1347216"/>
            <a:chExt cx="2836621" cy="2049176"/>
          </a:xfrm>
        </p:grpSpPr>
        <p:sp>
          <p:nvSpPr>
            <p:cNvPr id="133" name="Freeform 43">
              <a:extLst>
                <a:ext uri="{FF2B5EF4-FFF2-40B4-BE49-F238E27FC236}">
                  <a16:creationId xmlns:a16="http://schemas.microsoft.com/office/drawing/2014/main" id="{B104CDFC-DFB8-A343-8811-D934DE502D10}"/>
                </a:ext>
              </a:extLst>
            </p:cNvPr>
            <p:cNvSpPr>
              <a:spLocks/>
            </p:cNvSpPr>
            <p:nvPr/>
          </p:nvSpPr>
          <p:spPr bwMode="auto">
            <a:xfrm>
              <a:off x="8588945" y="202479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34" name="Straight Connector 133">
              <a:extLst>
                <a:ext uri="{FF2B5EF4-FFF2-40B4-BE49-F238E27FC236}">
                  <a16:creationId xmlns:a16="http://schemas.microsoft.com/office/drawing/2014/main" id="{F578B7B3-0822-9B48-9AF0-90E0B71FE597}"/>
                </a:ext>
              </a:extLst>
            </p:cNvPr>
            <p:cNvCxnSpPr>
              <a:cxnSpLocks/>
            </p:cNvCxnSpPr>
            <p:nvPr/>
          </p:nvCxnSpPr>
          <p:spPr>
            <a:xfrm>
              <a:off x="7949184" y="2366168"/>
              <a:ext cx="6397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4211801-72AF-144A-B7F9-15DC26D3A764}"/>
                </a:ext>
              </a:extLst>
            </p:cNvPr>
            <p:cNvCxnSpPr/>
            <p:nvPr/>
          </p:nvCxnSpPr>
          <p:spPr>
            <a:xfrm>
              <a:off x="9655745" y="271059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466EC47-3619-A44D-8436-E201387985B1}"/>
                </a:ext>
              </a:extLst>
            </p:cNvPr>
            <p:cNvCxnSpPr>
              <a:cxnSpLocks/>
            </p:cNvCxnSpPr>
            <p:nvPr/>
          </p:nvCxnSpPr>
          <p:spPr>
            <a:xfrm>
              <a:off x="8256872" y="2975555"/>
              <a:ext cx="3476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293B301-6109-EB4C-8E1B-71D333A2FD88}"/>
                </a:ext>
              </a:extLst>
            </p:cNvPr>
            <p:cNvCxnSpPr>
              <a:cxnSpLocks/>
            </p:cNvCxnSpPr>
            <p:nvPr/>
          </p:nvCxnSpPr>
          <p:spPr>
            <a:xfrm>
              <a:off x="9916493" y="1550379"/>
              <a:ext cx="0" cy="11701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54FCD752-3F26-D64F-829A-A3420C06D822}"/>
                </a:ext>
              </a:extLst>
            </p:cNvPr>
            <p:cNvGrpSpPr>
              <a:grpSpLocks noChangeAspect="1"/>
            </p:cNvGrpSpPr>
            <p:nvPr/>
          </p:nvGrpSpPr>
          <p:grpSpPr bwMode="auto">
            <a:xfrm>
              <a:off x="10368817" y="2634392"/>
              <a:ext cx="152400" cy="152400"/>
              <a:chOff x="1344" y="2064"/>
              <a:chExt cx="192" cy="192"/>
            </a:xfrm>
          </p:grpSpPr>
          <p:sp>
            <p:nvSpPr>
              <p:cNvPr id="139" name="Oval 14">
                <a:extLst>
                  <a:ext uri="{FF2B5EF4-FFF2-40B4-BE49-F238E27FC236}">
                    <a16:creationId xmlns:a16="http://schemas.microsoft.com/office/drawing/2014/main" id="{207AE696-261B-7C40-ADAB-BC62AE64703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4B2B52DE-1B98-D343-B32A-6111040E02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1" name="TextBox 140">
              <a:extLst>
                <a:ext uri="{FF2B5EF4-FFF2-40B4-BE49-F238E27FC236}">
                  <a16:creationId xmlns:a16="http://schemas.microsoft.com/office/drawing/2014/main" id="{774DCA95-0D1D-F242-A058-178AC195C7F5}"/>
                </a:ext>
              </a:extLst>
            </p:cNvPr>
            <p:cNvSpPr txBox="1"/>
            <p:nvPr/>
          </p:nvSpPr>
          <p:spPr>
            <a:xfrm>
              <a:off x="10323792" y="276558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142" name="Straight Connector 141">
              <a:extLst>
                <a:ext uri="{FF2B5EF4-FFF2-40B4-BE49-F238E27FC236}">
                  <a16:creationId xmlns:a16="http://schemas.microsoft.com/office/drawing/2014/main" id="{2AF2690B-BC6E-8741-8FF3-21DB73110664}"/>
                </a:ext>
              </a:extLst>
            </p:cNvPr>
            <p:cNvCxnSpPr>
              <a:cxnSpLocks/>
            </p:cNvCxnSpPr>
            <p:nvPr/>
          </p:nvCxnSpPr>
          <p:spPr>
            <a:xfrm>
              <a:off x="7954905" y="1552219"/>
              <a:ext cx="0" cy="801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D09CDED5-98C8-F043-B0B0-E597CB4C30BF}"/>
                </a:ext>
              </a:extLst>
            </p:cNvPr>
            <p:cNvSpPr txBox="1"/>
            <p:nvPr/>
          </p:nvSpPr>
          <p:spPr>
            <a:xfrm>
              <a:off x="8816960" y="2492868"/>
              <a:ext cx="345328" cy="369332"/>
            </a:xfrm>
            <a:prstGeom prst="rect">
              <a:avLst/>
            </a:prstGeom>
            <a:noFill/>
          </p:spPr>
          <p:txBody>
            <a:bodyPr wrap="square" rtlCol="0">
              <a:spAutoFit/>
            </a:bodyPr>
            <a:lstStyle/>
            <a:p>
              <a:r>
                <a:rPr lang="en-US" dirty="0"/>
                <a:t>A</a:t>
              </a:r>
            </a:p>
          </p:txBody>
        </p:sp>
        <p:sp>
          <p:nvSpPr>
            <p:cNvPr id="144" name="Rectangle 143">
              <a:extLst>
                <a:ext uri="{FF2B5EF4-FFF2-40B4-BE49-F238E27FC236}">
                  <a16:creationId xmlns:a16="http://schemas.microsoft.com/office/drawing/2014/main" id="{D27FAEAD-CF0B-6F4C-847B-3E70D9D80DEA}"/>
                </a:ext>
              </a:extLst>
            </p:cNvPr>
            <p:cNvSpPr/>
            <p:nvPr/>
          </p:nvSpPr>
          <p:spPr>
            <a:xfrm>
              <a:off x="8354821" y="1347216"/>
              <a:ext cx="953771" cy="44658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174198B3-2745-4A42-9E22-B9B53C533B7B}"/>
                </a:ext>
              </a:extLst>
            </p:cNvPr>
            <p:cNvSpPr txBox="1"/>
            <p:nvPr/>
          </p:nvSpPr>
          <p:spPr>
            <a:xfrm>
              <a:off x="8652368" y="1352916"/>
              <a:ext cx="345328" cy="369332"/>
            </a:xfrm>
            <a:prstGeom prst="rect">
              <a:avLst/>
            </a:prstGeom>
            <a:noFill/>
          </p:spPr>
          <p:txBody>
            <a:bodyPr wrap="square" rtlCol="0">
              <a:spAutoFit/>
            </a:bodyPr>
            <a:lstStyle/>
            <a:p>
              <a:r>
                <a:rPr lang="en-US" dirty="0"/>
                <a:t>B</a:t>
              </a:r>
            </a:p>
          </p:txBody>
        </p:sp>
        <p:cxnSp>
          <p:nvCxnSpPr>
            <p:cNvPr id="152" name="Straight Connector 151">
              <a:extLst>
                <a:ext uri="{FF2B5EF4-FFF2-40B4-BE49-F238E27FC236}">
                  <a16:creationId xmlns:a16="http://schemas.microsoft.com/office/drawing/2014/main" id="{EF629358-DA79-FF41-8A0C-C8F4F9607F41}"/>
                </a:ext>
              </a:extLst>
            </p:cNvPr>
            <p:cNvCxnSpPr>
              <a:cxnSpLocks/>
            </p:cNvCxnSpPr>
            <p:nvPr/>
          </p:nvCxnSpPr>
          <p:spPr>
            <a:xfrm>
              <a:off x="9308592" y="1558315"/>
              <a:ext cx="603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2ABFC0A2-A3B0-D64D-9EC9-87ECE9AF3723}"/>
                </a:ext>
              </a:extLst>
            </p:cNvPr>
            <p:cNvSpPr txBox="1"/>
            <p:nvPr/>
          </p:nvSpPr>
          <p:spPr>
            <a:xfrm>
              <a:off x="8579414" y="2181113"/>
              <a:ext cx="237634" cy="369332"/>
            </a:xfrm>
            <a:prstGeom prst="rect">
              <a:avLst/>
            </a:prstGeom>
            <a:noFill/>
          </p:spPr>
          <p:txBody>
            <a:bodyPr wrap="square" rtlCol="0">
              <a:spAutoFit/>
            </a:bodyPr>
            <a:lstStyle/>
            <a:p>
              <a:r>
                <a:rPr lang="en-US" dirty="0"/>
                <a:t>+</a:t>
              </a:r>
            </a:p>
          </p:txBody>
        </p:sp>
        <p:sp>
          <p:nvSpPr>
            <p:cNvPr id="175" name="TextBox 174">
              <a:extLst>
                <a:ext uri="{FF2B5EF4-FFF2-40B4-BE49-F238E27FC236}">
                  <a16:creationId xmlns:a16="http://schemas.microsoft.com/office/drawing/2014/main" id="{CAD6D539-D2DB-EB4F-B98F-2214291EB37F}"/>
                </a:ext>
              </a:extLst>
            </p:cNvPr>
            <p:cNvSpPr txBox="1"/>
            <p:nvPr/>
          </p:nvSpPr>
          <p:spPr>
            <a:xfrm>
              <a:off x="8573318" y="2784617"/>
              <a:ext cx="237634" cy="369332"/>
            </a:xfrm>
            <a:prstGeom prst="rect">
              <a:avLst/>
            </a:prstGeom>
            <a:noFill/>
          </p:spPr>
          <p:txBody>
            <a:bodyPr wrap="square" rtlCol="0">
              <a:spAutoFit/>
            </a:bodyPr>
            <a:lstStyle/>
            <a:p>
              <a:r>
                <a:rPr lang="en-US" dirty="0"/>
                <a:t>-</a:t>
              </a:r>
            </a:p>
          </p:txBody>
        </p:sp>
        <p:cxnSp>
          <p:nvCxnSpPr>
            <p:cNvPr id="179" name="Straight Connector 178">
              <a:extLst>
                <a:ext uri="{FF2B5EF4-FFF2-40B4-BE49-F238E27FC236}">
                  <a16:creationId xmlns:a16="http://schemas.microsoft.com/office/drawing/2014/main" id="{40321108-C07A-7D46-B636-1D3B81055096}"/>
                </a:ext>
              </a:extLst>
            </p:cNvPr>
            <p:cNvCxnSpPr>
              <a:cxnSpLocks/>
            </p:cNvCxnSpPr>
            <p:nvPr/>
          </p:nvCxnSpPr>
          <p:spPr>
            <a:xfrm>
              <a:off x="7949184" y="1552219"/>
              <a:ext cx="3964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 name="Group 220">
              <a:extLst>
                <a:ext uri="{FF2B5EF4-FFF2-40B4-BE49-F238E27FC236}">
                  <a16:creationId xmlns:a16="http://schemas.microsoft.com/office/drawing/2014/main" id="{408E366E-CBA5-E741-A666-A8CE9ECD71B7}"/>
                </a:ext>
              </a:extLst>
            </p:cNvPr>
            <p:cNvGrpSpPr>
              <a:grpSpLocks/>
            </p:cNvGrpSpPr>
            <p:nvPr/>
          </p:nvGrpSpPr>
          <p:grpSpPr bwMode="auto">
            <a:xfrm>
              <a:off x="8180832" y="2962656"/>
              <a:ext cx="152400" cy="304800"/>
              <a:chOff x="3264" y="3072"/>
              <a:chExt cx="96" cy="192"/>
            </a:xfrm>
          </p:grpSpPr>
          <p:sp>
            <p:nvSpPr>
              <p:cNvPr id="181" name="Line 17">
                <a:extLst>
                  <a:ext uri="{FF2B5EF4-FFF2-40B4-BE49-F238E27FC236}">
                    <a16:creationId xmlns:a16="http://schemas.microsoft.com/office/drawing/2014/main" id="{DE488894-D16D-394A-9600-53A1BC1368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Freeform 18">
                <a:extLst>
                  <a:ext uri="{FF2B5EF4-FFF2-40B4-BE49-F238E27FC236}">
                    <a16:creationId xmlns:a16="http://schemas.microsoft.com/office/drawing/2014/main" id="{1C4C55CE-B40C-3A45-B45C-2991049642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25778909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75</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76</a:t>
            </a:fld>
            <a:endParaRPr lang="en-US"/>
          </a:p>
        </p:txBody>
      </p:sp>
      <p:grpSp>
        <p:nvGrpSpPr>
          <p:cNvPr id="6" name="Group 5">
            <a:extLst>
              <a:ext uri="{FF2B5EF4-FFF2-40B4-BE49-F238E27FC236}">
                <a16:creationId xmlns:a16="http://schemas.microsoft.com/office/drawing/2014/main" id="{52DC15B5-56FC-CA42-8849-FADAC6496A8A}"/>
              </a:ext>
            </a:extLst>
          </p:cNvPr>
          <p:cNvGrpSpPr/>
          <p:nvPr/>
        </p:nvGrpSpPr>
        <p:grpSpPr>
          <a:xfrm>
            <a:off x="650735" y="879163"/>
            <a:ext cx="3069336" cy="1450991"/>
            <a:chOff x="1316083" y="2597945"/>
            <a:chExt cx="3069336" cy="1450991"/>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2032385"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2513020"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2408041" y="2597945"/>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779042" y="3274446"/>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3330678"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3311043" y="2641149"/>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658424"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3392411" y="3278828"/>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790869" y="3079116"/>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742291"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690060" y="266046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2114659" y="30247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316083"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867537" y="3051856"/>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949811" y="301868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1572577" y="2618284"/>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4248259" y="30125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2593835" y="3272732"/>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937867" y="3744136"/>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725477" y="3706036"/>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2113227" y="3706036"/>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285859" y="307856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 name="Group 9">
            <a:extLst>
              <a:ext uri="{FF2B5EF4-FFF2-40B4-BE49-F238E27FC236}">
                <a16:creationId xmlns:a16="http://schemas.microsoft.com/office/drawing/2014/main" id="{13B8C057-F932-A741-AE46-1699455C118E}"/>
              </a:ext>
            </a:extLst>
          </p:cNvPr>
          <p:cNvGrpSpPr/>
          <p:nvPr/>
        </p:nvGrpSpPr>
        <p:grpSpPr>
          <a:xfrm>
            <a:off x="271216" y="4577133"/>
            <a:ext cx="2837688" cy="1615549"/>
            <a:chOff x="986899" y="4707527"/>
            <a:chExt cx="2837688" cy="1615549"/>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793692" y="52531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2280728" y="5273187"/>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2014715" y="5487436"/>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886307" y="529750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1385260" y="48690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809859" y="52333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986899" y="52151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2352403" y="52272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1303168" y="4707527"/>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2347781" y="5914644"/>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796235" y="5939028"/>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1481137" y="555231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2416659" y="529141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844222" y="5281792"/>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841557" y="6018276"/>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3225605" y="6012180"/>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3294483" y="529141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3687427" y="52333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2569451" y="5639836"/>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977883" y="4975372"/>
              <a:ext cx="345258" cy="338554"/>
            </a:xfrm>
            <a:prstGeom prst="rect">
              <a:avLst/>
            </a:prstGeom>
            <a:noFill/>
          </p:spPr>
          <p:txBody>
            <a:bodyPr wrap="square" rtlCol="0">
              <a:spAutoFit/>
            </a:bodyPr>
            <a:lstStyle/>
            <a:p>
              <a:r>
                <a:rPr lang="en-US" sz="1600" dirty="0"/>
                <a:t>M</a:t>
              </a:r>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spTree>
    <p:extLst>
      <p:ext uri="{BB962C8B-B14F-4D97-AF65-F5344CB8AC3E}">
        <p14:creationId xmlns:p14="http://schemas.microsoft.com/office/powerpoint/2010/main" val="3490906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778541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78</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79</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80</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81</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82</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Stability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5" name="Group 4">
            <a:extLst>
              <a:ext uri="{FF2B5EF4-FFF2-40B4-BE49-F238E27FC236}">
                <a16:creationId xmlns:a16="http://schemas.microsoft.com/office/drawing/2014/main" id="{0036E188-4FA2-334E-9F1B-DDC88ED749BA}"/>
              </a:ext>
            </a:extLst>
          </p:cNvPr>
          <p:cNvGrpSpPr/>
          <p:nvPr/>
        </p:nvGrpSpPr>
        <p:grpSpPr>
          <a:xfrm>
            <a:off x="7886357" y="2420687"/>
            <a:ext cx="3367773" cy="2016626"/>
            <a:chOff x="2969491" y="3545181"/>
            <a:chExt cx="3367773" cy="2016626"/>
          </a:xfrm>
        </p:grpSpPr>
        <p:grpSp>
          <p:nvGrpSpPr>
            <p:cNvPr id="6" name="Group 210">
              <a:extLst>
                <a:ext uri="{FF2B5EF4-FFF2-40B4-BE49-F238E27FC236}">
                  <a16:creationId xmlns:a16="http://schemas.microsoft.com/office/drawing/2014/main" id="{1CEB7774-67F3-FB4F-889B-F323F7064FCE}"/>
                </a:ext>
              </a:extLst>
            </p:cNvPr>
            <p:cNvGrpSpPr>
              <a:grpSpLocks/>
            </p:cNvGrpSpPr>
            <p:nvPr/>
          </p:nvGrpSpPr>
          <p:grpSpPr bwMode="auto">
            <a:xfrm rot="5400000">
              <a:off x="5114443" y="3696395"/>
              <a:ext cx="304800" cy="762000"/>
              <a:chOff x="3216" y="1728"/>
              <a:chExt cx="192" cy="480"/>
            </a:xfrm>
          </p:grpSpPr>
          <p:sp>
            <p:nvSpPr>
              <p:cNvPr id="7" name="Line 8">
                <a:extLst>
                  <a:ext uri="{FF2B5EF4-FFF2-40B4-BE49-F238E27FC236}">
                    <a16:creationId xmlns:a16="http://schemas.microsoft.com/office/drawing/2014/main" id="{0305D4E3-6709-3B40-9E5F-E125849E5A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A7AF3F93-C54D-DC40-998D-F57C4B274D5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C392B2F-0F3D-4849-87D0-38BC270203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83FD3388-675D-294D-A624-572698B990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3353806" y="5257007"/>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209">
              <a:extLst>
                <a:ext uri="{FF2B5EF4-FFF2-40B4-BE49-F238E27FC236}">
                  <a16:creationId xmlns:a16="http://schemas.microsoft.com/office/drawing/2014/main" id="{1809A859-CCE0-9545-AB08-DD5980F70838}"/>
                </a:ext>
              </a:extLst>
            </p:cNvPr>
            <p:cNvGrpSpPr>
              <a:grpSpLocks/>
            </p:cNvGrpSpPr>
            <p:nvPr/>
          </p:nvGrpSpPr>
          <p:grpSpPr bwMode="auto">
            <a:xfrm rot="5400000">
              <a:off x="4496808" y="3696992"/>
              <a:ext cx="152400" cy="762000"/>
              <a:chOff x="3935" y="1728"/>
              <a:chExt cx="96" cy="480"/>
            </a:xfrm>
          </p:grpSpPr>
          <p:sp>
            <p:nvSpPr>
              <p:cNvPr id="16" name="Arc 59">
                <a:extLst>
                  <a:ext uri="{FF2B5EF4-FFF2-40B4-BE49-F238E27FC236}">
                    <a16:creationId xmlns:a16="http://schemas.microsoft.com/office/drawing/2014/main" id="{D82F18DF-1810-534C-B9F3-59542EAD077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0">
                <a:extLst>
                  <a:ext uri="{FF2B5EF4-FFF2-40B4-BE49-F238E27FC236}">
                    <a16:creationId xmlns:a16="http://schemas.microsoft.com/office/drawing/2014/main" id="{91BFFC57-FE53-FB42-87B5-242CDCE389D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1">
                <a:extLst>
                  <a:ext uri="{FF2B5EF4-FFF2-40B4-BE49-F238E27FC236}">
                    <a16:creationId xmlns:a16="http://schemas.microsoft.com/office/drawing/2014/main" id="{FC14ED89-24C7-EA49-B7AC-0CE443C001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2">
                <a:extLst>
                  <a:ext uri="{FF2B5EF4-FFF2-40B4-BE49-F238E27FC236}">
                    <a16:creationId xmlns:a16="http://schemas.microsoft.com/office/drawing/2014/main" id="{79075C58-321D-BC4A-911D-AD8B7BAAC7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Line 63">
                <a:extLst>
                  <a:ext uri="{FF2B5EF4-FFF2-40B4-BE49-F238E27FC236}">
                    <a16:creationId xmlns:a16="http://schemas.microsoft.com/office/drawing/2014/main" id="{2DE38858-E311-E141-B6FA-9ECD7D17B66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4">
                <a:extLst>
                  <a:ext uri="{FF2B5EF4-FFF2-40B4-BE49-F238E27FC236}">
                    <a16:creationId xmlns:a16="http://schemas.microsoft.com/office/drawing/2014/main" id="{0761FE49-46D1-C24C-9D46-D95BF992685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Arc 65">
                <a:extLst>
                  <a:ext uri="{FF2B5EF4-FFF2-40B4-BE49-F238E27FC236}">
                    <a16:creationId xmlns:a16="http://schemas.microsoft.com/office/drawing/2014/main" id="{5AC154DC-A45B-0543-95C0-729DCB0B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6">
                <a:extLst>
                  <a:ext uri="{FF2B5EF4-FFF2-40B4-BE49-F238E27FC236}">
                    <a16:creationId xmlns:a16="http://schemas.microsoft.com/office/drawing/2014/main" id="{B66CA042-A668-A94B-820D-1F3FCE6E774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7">
                <a:extLst>
                  <a:ext uri="{FF2B5EF4-FFF2-40B4-BE49-F238E27FC236}">
                    <a16:creationId xmlns:a16="http://schemas.microsoft.com/office/drawing/2014/main" id="{3F986D47-045A-5546-86B8-979E644686F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8">
                <a:extLst>
                  <a:ext uri="{FF2B5EF4-FFF2-40B4-BE49-F238E27FC236}">
                    <a16:creationId xmlns:a16="http://schemas.microsoft.com/office/drawing/2014/main" id="{05DD4C74-5AA3-4842-BF69-F0A271BD1D5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9">
                <a:extLst>
                  <a:ext uri="{FF2B5EF4-FFF2-40B4-BE49-F238E27FC236}">
                    <a16:creationId xmlns:a16="http://schemas.microsoft.com/office/drawing/2014/main" id="{5FCAA68C-5063-D843-ADB6-1EDBCED67EF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0">
                <a:extLst>
                  <a:ext uri="{FF2B5EF4-FFF2-40B4-BE49-F238E27FC236}">
                    <a16:creationId xmlns:a16="http://schemas.microsoft.com/office/drawing/2014/main" id="{19A2CD8B-8B65-B54F-9BEF-B6A21AB75AD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71">
                <a:extLst>
                  <a:ext uri="{FF2B5EF4-FFF2-40B4-BE49-F238E27FC236}">
                    <a16:creationId xmlns:a16="http://schemas.microsoft.com/office/drawing/2014/main" id="{34D09925-C3C8-6D40-9F23-806BA0C7AA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 name="Group 207">
              <a:extLst>
                <a:ext uri="{FF2B5EF4-FFF2-40B4-BE49-F238E27FC236}">
                  <a16:creationId xmlns:a16="http://schemas.microsoft.com/office/drawing/2014/main" id="{F9652341-81D0-FE48-A03C-E8569F0AC088}"/>
                </a:ext>
              </a:extLst>
            </p:cNvPr>
            <p:cNvGrpSpPr>
              <a:grpSpLocks/>
            </p:cNvGrpSpPr>
            <p:nvPr/>
          </p:nvGrpSpPr>
          <p:grpSpPr bwMode="auto">
            <a:xfrm rot="5400000">
              <a:off x="3649179" y="4205287"/>
              <a:ext cx="304800" cy="762000"/>
              <a:chOff x="4560" y="2400"/>
              <a:chExt cx="192" cy="480"/>
            </a:xfrm>
          </p:grpSpPr>
          <p:sp>
            <p:nvSpPr>
              <p:cNvPr id="30" name="Oval 111">
                <a:extLst>
                  <a:ext uri="{FF2B5EF4-FFF2-40B4-BE49-F238E27FC236}">
                    <a16:creationId xmlns:a16="http://schemas.microsoft.com/office/drawing/2014/main" id="{78A4B587-A778-C343-B4A5-12234CB46A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4BFC7248-E029-E44D-85F7-3F4EE9EF125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D0C2E8EA-EEB6-2449-BB76-03D75CD4A3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4D069EA8-A002-9343-8ACC-C5FF7990E8A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67FB1865-B7B1-764F-976B-6A728E4A8964}"/>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D31BE528-4B7D-184F-AC80-E9FD150ABF7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9" name="Group 864">
              <a:extLst>
                <a:ext uri="{FF2B5EF4-FFF2-40B4-BE49-F238E27FC236}">
                  <a16:creationId xmlns:a16="http://schemas.microsoft.com/office/drawing/2014/main" id="{B541959A-DBA2-1F46-8FC5-97B7AEB31D8F}"/>
                </a:ext>
              </a:extLst>
            </p:cNvPr>
            <p:cNvGrpSpPr>
              <a:grpSpLocks/>
            </p:cNvGrpSpPr>
            <p:nvPr/>
          </p:nvGrpSpPr>
          <p:grpSpPr bwMode="auto">
            <a:xfrm>
              <a:off x="3962711" y="4219575"/>
              <a:ext cx="914400" cy="733425"/>
              <a:chOff x="1843" y="1698"/>
              <a:chExt cx="576" cy="462"/>
            </a:xfrm>
          </p:grpSpPr>
          <p:grpSp>
            <p:nvGrpSpPr>
              <p:cNvPr id="40" name="Group 60">
                <a:extLst>
                  <a:ext uri="{FF2B5EF4-FFF2-40B4-BE49-F238E27FC236}">
                    <a16:creationId xmlns:a16="http://schemas.microsoft.com/office/drawing/2014/main" id="{CA7E8CAF-D9E6-824C-85A7-98BC5D59FACD}"/>
                  </a:ext>
                </a:extLst>
              </p:cNvPr>
              <p:cNvGrpSpPr>
                <a:grpSpLocks/>
              </p:cNvGrpSpPr>
              <p:nvPr/>
            </p:nvGrpSpPr>
            <p:grpSpPr bwMode="auto">
              <a:xfrm>
                <a:off x="1843" y="1698"/>
                <a:ext cx="576" cy="461"/>
                <a:chOff x="3456" y="3427"/>
                <a:chExt cx="576" cy="461"/>
              </a:xfrm>
            </p:grpSpPr>
            <p:sp>
              <p:nvSpPr>
                <p:cNvPr id="42" name="Line 55">
                  <a:extLst>
                    <a:ext uri="{FF2B5EF4-FFF2-40B4-BE49-F238E27FC236}">
                      <a16:creationId xmlns:a16="http://schemas.microsoft.com/office/drawing/2014/main" id="{F22AD311-7B4D-7742-B586-6346FF0FC7E9}"/>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AutoShape 56">
                  <a:extLst>
                    <a:ext uri="{FF2B5EF4-FFF2-40B4-BE49-F238E27FC236}">
                      <a16:creationId xmlns:a16="http://schemas.microsoft.com/office/drawing/2014/main" id="{B6B5078F-CEAA-4141-B06F-A1FBEE6DD4D3}"/>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Freeform 863">
                <a:extLst>
                  <a:ext uri="{FF2B5EF4-FFF2-40B4-BE49-F238E27FC236}">
                    <a16:creationId xmlns:a16="http://schemas.microsoft.com/office/drawing/2014/main" id="{527475DA-0CD6-F946-BAFB-EFE14D93DFB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D8778-9751-834E-B68D-A88DCC3C9BE4}"/>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EAA2A-FEA3-4D40-A5FA-7007975EF07D}"/>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14">
              <a:extLst>
                <a:ext uri="{FF2B5EF4-FFF2-40B4-BE49-F238E27FC236}">
                  <a16:creationId xmlns:a16="http://schemas.microsoft.com/office/drawing/2014/main" id="{C93E7F3B-8D46-1F48-ADCE-142E39AA7386}"/>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D9BF462-8E43-F041-8826-C61D8AD4DF96}"/>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AEC85EC-7044-B74D-96C6-E01D434CEA28}"/>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262CB3-6422-974D-84C4-669908D18765}"/>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1D41C9-8FB1-674D-8F61-E80DC62CDFA3}"/>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9A81B1-A58B-5149-9214-343684D069AB}"/>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7FECDDE-F219-EB40-B07B-3438B9522A94}"/>
                  </a:ext>
                </a:extLst>
              </p:cNvPr>
              <p:cNvSpPr txBox="1"/>
              <p:nvPr/>
            </p:nvSpPr>
            <p:spPr>
              <a:xfrm>
                <a:off x="1325052" y="2076257"/>
                <a:ext cx="7488570" cy="4062931"/>
              </a:xfrm>
              <a:prstGeom prst="rect">
                <a:avLst/>
              </a:prstGeom>
              <a:noFill/>
            </p:spPr>
            <p:txBody>
              <a:bodyPr wrap="square" rtlCol="0">
                <a:noAutofit/>
              </a:bodyPr>
              <a:lstStyle/>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𝐴</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m:t>
                            </m:r>
                          </m:den>
                        </m:f>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p:txBody>
          </p:sp>
        </mc:Choice>
        <mc:Fallback xmlns="">
          <p:sp>
            <p:nvSpPr>
              <p:cNvPr id="48" name="TextBox 47">
                <a:extLst>
                  <a:ext uri="{FF2B5EF4-FFF2-40B4-BE49-F238E27FC236}">
                    <a16:creationId xmlns:a16="http://schemas.microsoft.com/office/drawing/2014/main" id="{87FECDDE-F219-EB40-B07B-3438B9522A94}"/>
                  </a:ext>
                </a:extLst>
              </p:cNvPr>
              <p:cNvSpPr txBox="1">
                <a:spLocks noRot="1" noChangeAspect="1" noMove="1" noResize="1" noEditPoints="1" noAdjustHandles="1" noChangeArrowheads="1" noChangeShapeType="1" noTextEdit="1"/>
              </p:cNvSpPr>
              <p:nvPr/>
            </p:nvSpPr>
            <p:spPr>
              <a:xfrm>
                <a:off x="1325052" y="2076257"/>
                <a:ext cx="7488570" cy="4062931"/>
              </a:xfrm>
              <a:prstGeom prst="rect">
                <a:avLst/>
              </a:prstGeom>
              <a:blipFill>
                <a:blip r:embed="rId9"/>
                <a:stretch>
                  <a:fillRect l="-508" t="-62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8E987C7E-5F40-4840-B821-A6FAA065ED9C}"/>
              </a:ext>
            </a:extLst>
          </p:cNvPr>
          <p:cNvSpPr txBox="1"/>
          <p:nvPr/>
        </p:nvSpPr>
        <p:spPr>
          <a:xfrm>
            <a:off x="9570244" y="3151841"/>
            <a:ext cx="230982"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93532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730"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
        <p:nvSpPr>
          <p:cNvPr id="4" name="TextBox 3">
            <a:extLst>
              <a:ext uri="{FF2B5EF4-FFF2-40B4-BE49-F238E27FC236}">
                <a16:creationId xmlns:a16="http://schemas.microsoft.com/office/drawing/2014/main" id="{5C35F94F-728D-954D-836A-C48DB13FB548}"/>
              </a:ext>
            </a:extLst>
          </p:cNvPr>
          <p:cNvSpPr txBox="1"/>
          <p:nvPr/>
        </p:nvSpPr>
        <p:spPr>
          <a:xfrm>
            <a:off x="2142997" y="2313542"/>
            <a:ext cx="8686584" cy="830997"/>
          </a:xfrm>
          <a:prstGeom prst="rect">
            <a:avLst/>
          </a:prstGeom>
          <a:noFill/>
        </p:spPr>
        <p:txBody>
          <a:bodyPr wrap="square" rtlCol="0">
            <a:spAutoFit/>
          </a:bodyPr>
          <a:lstStyle/>
          <a:p>
            <a:pPr algn="ctr"/>
            <a:r>
              <a:rPr lang="en-US" sz="4800" dirty="0"/>
              <a:t>Coupling and transistor models</a:t>
            </a:r>
          </a:p>
        </p:txBody>
      </p:sp>
    </p:spTree>
    <p:extLst>
      <p:ext uri="{BB962C8B-B14F-4D97-AF65-F5344CB8AC3E}">
        <p14:creationId xmlns:p14="http://schemas.microsoft.com/office/powerpoint/2010/main" val="25342859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260891" y="939737"/>
                <a:ext cx="6334539" cy="5932824"/>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260891" y="939737"/>
                <a:ext cx="6334539" cy="5932824"/>
              </a:xfrm>
              <a:prstGeom prst="rect">
                <a:avLst/>
              </a:prstGeom>
              <a:blipFill>
                <a:blip r:embed="rId3"/>
                <a:stretch>
                  <a:fillRect l="-600" t="-214"/>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8057338" y="1362073"/>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974081" y="3285000"/>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9519880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57809" y="925172"/>
                <a:ext cx="6334539" cy="5932824"/>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57809" y="925172"/>
                <a:ext cx="6334539" cy="5932824"/>
              </a:xfrm>
              <a:prstGeom prst="rect">
                <a:avLst/>
              </a:prstGeom>
              <a:blipFill>
                <a:blip r:embed="rId3"/>
                <a:stretch>
                  <a:fillRect l="-800"/>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6FCCFDF-AA76-FB43-8D14-B65139748EBC}"/>
              </a:ext>
            </a:extLst>
          </p:cNvPr>
          <p:cNvGrpSpPr/>
          <p:nvPr/>
        </p:nvGrpSpPr>
        <p:grpSpPr>
          <a:xfrm>
            <a:off x="9495670" y="614285"/>
            <a:ext cx="2180919" cy="1524237"/>
            <a:chOff x="8758918" y="4256291"/>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9990419" y="47391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9990416" y="5441863"/>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139331" y="4738898"/>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9615676" y="43665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211479" y="5475728"/>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139331" y="4256291"/>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139331" y="4256291"/>
                  <a:ext cx="118290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9756934" y="4928226"/>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9756934" y="4928226"/>
                  <a:ext cx="118290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8758918" y="493683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8758918" y="4936836"/>
                  <a:ext cx="511629" cy="369332"/>
                </a:xfrm>
                <a:prstGeom prst="rect">
                  <a:avLst/>
                </a:prstGeom>
                <a:blipFill>
                  <a:blip r:embed="rId6"/>
                  <a:stretch>
                    <a:fillRect/>
                  </a:stretch>
                </a:blipFill>
              </p:spPr>
              <p:txBody>
                <a:bodyPr/>
                <a:lstStyle/>
                <a:p>
                  <a:r>
                    <a:rPr lang="en-US">
                      <a:noFill/>
                    </a:rPr>
                    <a:t> </a:t>
                  </a:r>
                </a:p>
              </p:txBody>
            </p:sp>
          </mc:Fallback>
        </mc:AlternateContent>
      </p:grpSp>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9"/>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10"/>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1640425"/>
            <a:ext cx="622485"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522614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61576" y="1160623"/>
                <a:ext cx="6334539" cy="1362658"/>
              </a:xfrm>
              <a:prstGeom prst="rect">
                <a:avLst/>
              </a:prstGeom>
              <a:noFill/>
            </p:spPr>
            <p:txBody>
              <a:bodyPr wrap="square" rtlCol="0">
                <a:noAutofit/>
              </a:bodyPr>
              <a:lstStyle/>
              <a:p>
                <a:pPr marL="285750" indent="-285750">
                  <a:buFont typeface="Arial" panose="020B0604020202020204" pitchFamily="34" charset="0"/>
                  <a:buChar char="•"/>
                </a:pPr>
                <a:r>
                  <a:rPr lang="en-US" dirty="0"/>
                  <a:t>A: </a:t>
                </a:r>
                <a14:m>
                  <m:oMath xmlns:m="http://schemas.openxmlformats.org/officeDocument/2006/math">
                    <m:r>
                      <a:rPr lang="en-US"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𝑅𝐶</m:t>
                    </m:r>
                  </m:oMath>
                </a14:m>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=10</m:t>
                    </m:r>
                    <m:r>
                      <a:rPr lang="en-US" b="0" i="1" smtClean="0">
                        <a:latin typeface="Cambria Math" panose="02040503050406030204" pitchFamily="18" charset="0"/>
                        <a:ea typeface="Cambria Math" panose="02040503050406030204" pitchFamily="18" charset="0"/>
                      </a:rPr>
                      <m:t>𝑇</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B: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𝑅𝐶</m:t>
                    </m:r>
                  </m:oMath>
                </a14:m>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𝑇</m:t>
                    </m:r>
                  </m:oMath>
                </a14:m>
                <a:endParaRPr lang="en-US" dirty="0">
                  <a:ea typeface="Cambria Math" panose="02040503050406030204" pitchFamily="18" charset="0"/>
                </a:endParaRPr>
              </a:p>
              <a:p>
                <a:pPr marL="285750" indent="-285750">
                  <a:buFont typeface="Arial" panose="020B0604020202020204" pitchFamily="34" charset="0"/>
                  <a:buChar char="•"/>
                </a:pPr>
                <a:endParaRPr lang="en-US" dirty="0">
                  <a:ea typeface="Cambria Math" panose="02040503050406030204" pitchFamily="18" charset="0"/>
                </a:endParaRPr>
              </a:p>
              <a:p>
                <a:pPr marL="285750" indent="-285750">
                  <a:buFont typeface="Arial" panose="020B0604020202020204" pitchFamily="34" charset="0"/>
                  <a:buChar char="•"/>
                </a:pPr>
                <a:endParaRPr lang="en-US" dirty="0">
                  <a:ea typeface="Cambria Math" panose="02040503050406030204" pitchFamily="18" charset="0"/>
                </a:endParaRPr>
              </a:p>
              <a:p>
                <a:pPr marL="285750" indent="-285750">
                  <a:buFont typeface="Arial" panose="020B0604020202020204" pitchFamily="34" charset="0"/>
                  <a:buChar char="•"/>
                </a:pPr>
                <a:r>
                  <a:rPr lang="en-US" dirty="0">
                    <a:ea typeface="Cambria Math" panose="02040503050406030204" pitchFamily="18" charset="0"/>
                  </a:rPr>
                  <a:t>Overshoot below</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61576" y="1160623"/>
                <a:ext cx="6334539" cy="1362658"/>
              </a:xfrm>
              <a:prstGeom prst="rect">
                <a:avLst/>
              </a:prstGeom>
              <a:blipFill>
                <a:blip r:embed="rId3"/>
                <a:stretch>
                  <a:fillRect l="-600" t="-1852" b="-14815"/>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9416579" y="3248914"/>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9037863" y="122013"/>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86805"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72333"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347" y="4090630"/>
            <a:ext cx="3225880" cy="226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25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grpSp>
        <p:nvGrpSpPr>
          <p:cNvPr id="128" name="Group 127">
            <a:extLst>
              <a:ext uri="{FF2B5EF4-FFF2-40B4-BE49-F238E27FC236}">
                <a16:creationId xmlns:a16="http://schemas.microsoft.com/office/drawing/2014/main" id="{22A14E2E-2265-D842-8B87-5C4A9AC7C807}"/>
              </a:ext>
            </a:extLst>
          </p:cNvPr>
          <p:cNvGrpSpPr/>
          <p:nvPr/>
        </p:nvGrpSpPr>
        <p:grpSpPr>
          <a:xfrm>
            <a:off x="7509328" y="1839703"/>
            <a:ext cx="3024973" cy="1931794"/>
            <a:chOff x="8752902" y="1580737"/>
            <a:chExt cx="3024973" cy="1931794"/>
          </a:xfrm>
        </p:grpSpPr>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9325098" y="17252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 name="Group 207">
              <a:extLst>
                <a:ext uri="{FF2B5EF4-FFF2-40B4-BE49-F238E27FC236}">
                  <a16:creationId xmlns:a16="http://schemas.microsoft.com/office/drawing/2014/main" id="{C82DB912-7895-6F41-8FD5-37A9B4C95506}"/>
                </a:ext>
              </a:extLst>
            </p:cNvPr>
            <p:cNvGrpSpPr>
              <a:grpSpLocks/>
            </p:cNvGrpSpPr>
            <p:nvPr/>
          </p:nvGrpSpPr>
          <p:grpSpPr bwMode="auto">
            <a:xfrm>
              <a:off x="9623505" y="2101269"/>
              <a:ext cx="304800" cy="762000"/>
              <a:chOff x="4560" y="2400"/>
              <a:chExt cx="192" cy="480"/>
            </a:xfrm>
          </p:grpSpPr>
          <p:sp>
            <p:nvSpPr>
              <p:cNvPr id="66" name="Oval 111">
                <a:extLst>
                  <a:ext uri="{FF2B5EF4-FFF2-40B4-BE49-F238E27FC236}">
                    <a16:creationId xmlns:a16="http://schemas.microsoft.com/office/drawing/2014/main" id="{3AD82779-5BC6-594D-9F4E-9584162E5DE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F6F4130-436B-4741-88FF-B3A7279AD42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F09BD19D-4395-7A4D-8DB5-A05749E5BE5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0ACBA033-C9DB-7B49-B6C8-F4AC33E95E8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EBE8CE80-3647-A846-A454-0775196CF9C9}"/>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A4C2233A-88A3-A14E-8BDD-D9207FEF783A}"/>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BDD3D781-A854-8C49-93F2-68C473446D99}"/>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792B9459-B180-224B-AA30-B0C098CE68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4F86B6BA-3D94-9646-9031-0E30AC0256C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 name="Group 203">
              <a:extLst>
                <a:ext uri="{FF2B5EF4-FFF2-40B4-BE49-F238E27FC236}">
                  <a16:creationId xmlns:a16="http://schemas.microsoft.com/office/drawing/2014/main" id="{AF186882-5EDA-0041-814C-ADAC1313C2DD}"/>
                </a:ext>
              </a:extLst>
            </p:cNvPr>
            <p:cNvGrpSpPr>
              <a:grpSpLocks/>
            </p:cNvGrpSpPr>
            <p:nvPr/>
          </p:nvGrpSpPr>
          <p:grpSpPr bwMode="auto">
            <a:xfrm rot="10800000">
              <a:off x="10479028" y="2117451"/>
              <a:ext cx="304800" cy="762000"/>
              <a:chOff x="3216" y="2400"/>
              <a:chExt cx="192" cy="480"/>
            </a:xfrm>
          </p:grpSpPr>
          <p:sp>
            <p:nvSpPr>
              <p:cNvPr id="76" name="Line 46">
                <a:extLst>
                  <a:ext uri="{FF2B5EF4-FFF2-40B4-BE49-F238E27FC236}">
                    <a16:creationId xmlns:a16="http://schemas.microsoft.com/office/drawing/2014/main" id="{B3E37FD5-A2EB-424F-8D0C-CD22FCBB36DD}"/>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47">
                <a:extLst>
                  <a:ext uri="{FF2B5EF4-FFF2-40B4-BE49-F238E27FC236}">
                    <a16:creationId xmlns:a16="http://schemas.microsoft.com/office/drawing/2014/main" id="{7A9A77B9-D9EC-5945-96DF-69DA0A741657}"/>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48">
                <a:extLst>
                  <a:ext uri="{FF2B5EF4-FFF2-40B4-BE49-F238E27FC236}">
                    <a16:creationId xmlns:a16="http://schemas.microsoft.com/office/drawing/2014/main" id="{83792542-E60E-9A4C-ADB3-8EFC26186A37}"/>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79" name="Freeform 49">
                <a:extLst>
                  <a:ext uri="{FF2B5EF4-FFF2-40B4-BE49-F238E27FC236}">
                    <a16:creationId xmlns:a16="http://schemas.microsoft.com/office/drawing/2014/main" id="{A9A92B4B-6D10-2643-A08B-A7BFD13A70FB}"/>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80" name="Freeform 50">
                <a:extLst>
                  <a:ext uri="{FF2B5EF4-FFF2-40B4-BE49-F238E27FC236}">
                    <a16:creationId xmlns:a16="http://schemas.microsoft.com/office/drawing/2014/main" id="{7920F15C-9BF3-2140-AF3E-E4A7EC1B21D7}"/>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1" name="Group 13">
              <a:extLst>
                <a:ext uri="{FF2B5EF4-FFF2-40B4-BE49-F238E27FC236}">
                  <a16:creationId xmlns:a16="http://schemas.microsoft.com/office/drawing/2014/main" id="{F0BDFEE0-3DF7-EA4B-AC42-1BBFEB6C1CDC}"/>
                </a:ext>
              </a:extLst>
            </p:cNvPr>
            <p:cNvGrpSpPr>
              <a:grpSpLocks noChangeAspect="1"/>
            </p:cNvGrpSpPr>
            <p:nvPr/>
          </p:nvGrpSpPr>
          <p:grpSpPr bwMode="auto">
            <a:xfrm>
              <a:off x="9699707" y="2790383"/>
              <a:ext cx="152400" cy="152400"/>
              <a:chOff x="1344" y="2064"/>
              <a:chExt cx="192" cy="192"/>
            </a:xfrm>
          </p:grpSpPr>
          <p:sp>
            <p:nvSpPr>
              <p:cNvPr id="82" name="Oval 14">
                <a:extLst>
                  <a:ext uri="{FF2B5EF4-FFF2-40B4-BE49-F238E27FC236}">
                    <a16:creationId xmlns:a16="http://schemas.microsoft.com/office/drawing/2014/main" id="{B0D2A596-E73E-5946-AF49-D787D42030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A365E53-932E-AD4D-9B48-395A98DAC5B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0A6F388-C933-5A44-82FB-2A05952ABCE1}"/>
                    </a:ext>
                  </a:extLst>
                </p:cNvPr>
                <p:cNvSpPr txBox="1"/>
                <p:nvPr/>
              </p:nvSpPr>
              <p:spPr>
                <a:xfrm>
                  <a:off x="9634343" y="2866200"/>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a:p>
                  <a:endParaRPr lang="en-US" dirty="0"/>
                </a:p>
              </p:txBody>
            </p:sp>
          </mc:Choice>
          <mc:Fallback xmlns="">
            <p:sp>
              <p:nvSpPr>
                <p:cNvPr id="84" name="TextBox 83">
                  <a:extLst>
                    <a:ext uri="{FF2B5EF4-FFF2-40B4-BE49-F238E27FC236}">
                      <a16:creationId xmlns:a16="http://schemas.microsoft.com/office/drawing/2014/main" id="{80A6F388-C933-5A44-82FB-2A05952ABCE1}"/>
                    </a:ext>
                  </a:extLst>
                </p:cNvPr>
                <p:cNvSpPr txBox="1">
                  <a:spLocks noRot="1" noChangeAspect="1" noMove="1" noResize="1" noEditPoints="1" noAdjustHandles="1" noChangeArrowheads="1" noChangeShapeType="1" noTextEdit="1"/>
                </p:cNvSpPr>
                <p:nvPr/>
              </p:nvSpPr>
              <p:spPr>
                <a:xfrm>
                  <a:off x="9634343" y="2866200"/>
                  <a:ext cx="414130" cy="646331"/>
                </a:xfrm>
                <a:prstGeom prst="rect">
                  <a:avLst/>
                </a:prstGeom>
                <a:blipFill>
                  <a:blip r:embed="rId3"/>
                  <a:stretch>
                    <a:fillRect/>
                  </a:stretch>
                </a:blipFill>
              </p:spPr>
              <p:txBody>
                <a:bodyPr/>
                <a:lstStyle/>
                <a:p>
                  <a:r>
                    <a:rPr lang="en-US">
                      <a:noFill/>
                    </a:rPr>
                    <a:t> </a:t>
                  </a:r>
                </a:p>
              </p:txBody>
            </p:sp>
          </mc:Fallback>
        </mc:AlternateContent>
        <p:grpSp>
          <p:nvGrpSpPr>
            <p:cNvPr id="85" name="Group 13">
              <a:extLst>
                <a:ext uri="{FF2B5EF4-FFF2-40B4-BE49-F238E27FC236}">
                  <a16:creationId xmlns:a16="http://schemas.microsoft.com/office/drawing/2014/main" id="{BD817BD6-FA34-7445-9EF3-19883AC80E57}"/>
                </a:ext>
              </a:extLst>
            </p:cNvPr>
            <p:cNvGrpSpPr>
              <a:grpSpLocks noChangeAspect="1"/>
            </p:cNvGrpSpPr>
            <p:nvPr/>
          </p:nvGrpSpPr>
          <p:grpSpPr bwMode="auto">
            <a:xfrm>
              <a:off x="8897949" y="2041634"/>
              <a:ext cx="152400" cy="152400"/>
              <a:chOff x="1344" y="2064"/>
              <a:chExt cx="192" cy="192"/>
            </a:xfrm>
          </p:grpSpPr>
          <p:sp>
            <p:nvSpPr>
              <p:cNvPr id="86" name="Oval 14">
                <a:extLst>
                  <a:ext uri="{FF2B5EF4-FFF2-40B4-BE49-F238E27FC236}">
                    <a16:creationId xmlns:a16="http://schemas.microsoft.com/office/drawing/2014/main" id="{AE192A0D-780E-CF4B-B1FE-CAD7093D003B}"/>
                  </a:ext>
                </a:extLst>
              </p:cNvPr>
              <p:cNvSpPr>
                <a:spLocks noChangeAspect="1" noChangeArrowheads="1"/>
              </p:cNvSpPr>
              <p:nvPr/>
            </p:nvSpPr>
            <p:spPr bwMode="auto">
              <a:xfrm>
                <a:off x="1434"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887A6B2D-BDF2-264D-87ED-F73AB335609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30F1455-0756-5A48-BACD-7E37EE956B74}"/>
                    </a:ext>
                  </a:extLst>
                </p:cNvPr>
                <p:cNvSpPr txBox="1"/>
                <p:nvPr/>
              </p:nvSpPr>
              <p:spPr>
                <a:xfrm>
                  <a:off x="8843471" y="2161519"/>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a:p>
                  <a:endParaRPr lang="en-US" dirty="0"/>
                </a:p>
              </p:txBody>
            </p:sp>
          </mc:Choice>
          <mc:Fallback xmlns="">
            <p:sp>
              <p:nvSpPr>
                <p:cNvPr id="88" name="TextBox 87">
                  <a:extLst>
                    <a:ext uri="{FF2B5EF4-FFF2-40B4-BE49-F238E27FC236}">
                      <a16:creationId xmlns:a16="http://schemas.microsoft.com/office/drawing/2014/main" id="{F30F1455-0756-5A48-BACD-7E37EE956B74}"/>
                    </a:ext>
                  </a:extLst>
                </p:cNvPr>
                <p:cNvSpPr txBox="1">
                  <a:spLocks noRot="1" noChangeAspect="1" noMove="1" noResize="1" noEditPoints="1" noAdjustHandles="1" noChangeArrowheads="1" noChangeShapeType="1" noTextEdit="1"/>
                </p:cNvSpPr>
                <p:nvPr/>
              </p:nvSpPr>
              <p:spPr>
                <a:xfrm>
                  <a:off x="8843471" y="2161519"/>
                  <a:ext cx="414130" cy="646331"/>
                </a:xfrm>
                <a:prstGeom prst="rect">
                  <a:avLst/>
                </a:prstGeom>
                <a:blipFill>
                  <a:blip r:embed="rId4"/>
                  <a:stretch>
                    <a:fillRect/>
                  </a:stretch>
                </a:blipFill>
              </p:spPr>
              <p:txBody>
                <a:bodyPr/>
                <a:lstStyle/>
                <a:p>
                  <a:r>
                    <a:rPr lang="en-US">
                      <a:noFill/>
                    </a:rPr>
                    <a:t> </a:t>
                  </a:r>
                </a:p>
              </p:txBody>
            </p:sp>
          </mc:Fallback>
        </mc:AlternateContent>
        <p:grpSp>
          <p:nvGrpSpPr>
            <p:cNvPr id="89" name="Group 13">
              <a:extLst>
                <a:ext uri="{FF2B5EF4-FFF2-40B4-BE49-F238E27FC236}">
                  <a16:creationId xmlns:a16="http://schemas.microsoft.com/office/drawing/2014/main" id="{436EA36D-225F-5A40-93C5-9F780016AB32}"/>
                </a:ext>
              </a:extLst>
            </p:cNvPr>
            <p:cNvGrpSpPr>
              <a:grpSpLocks noChangeAspect="1"/>
            </p:cNvGrpSpPr>
            <p:nvPr/>
          </p:nvGrpSpPr>
          <p:grpSpPr bwMode="auto">
            <a:xfrm>
              <a:off x="10554470" y="2810263"/>
              <a:ext cx="152400" cy="152400"/>
              <a:chOff x="1344" y="2064"/>
              <a:chExt cx="192" cy="192"/>
            </a:xfrm>
          </p:grpSpPr>
          <p:sp>
            <p:nvSpPr>
              <p:cNvPr id="90" name="Oval 14">
                <a:extLst>
                  <a:ext uri="{FF2B5EF4-FFF2-40B4-BE49-F238E27FC236}">
                    <a16:creationId xmlns:a16="http://schemas.microsoft.com/office/drawing/2014/main" id="{E7A95C11-6E00-524E-AD10-A8254D6A06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E19EF9B0-D129-504C-B0B6-D98F09FAF8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Freeform 12">
              <a:extLst>
                <a:ext uri="{FF2B5EF4-FFF2-40B4-BE49-F238E27FC236}">
                  <a16:creationId xmlns:a16="http://schemas.microsoft.com/office/drawing/2014/main" id="{C2A29C65-614F-4C44-B075-1E66EDFCFFB3}"/>
                </a:ext>
              </a:extLst>
            </p:cNvPr>
            <p:cNvSpPr>
              <a:spLocks noChangeAspect="1"/>
            </p:cNvSpPr>
            <p:nvPr/>
          </p:nvSpPr>
          <p:spPr bwMode="auto">
            <a:xfrm>
              <a:off x="11162740" y="21074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5101699E-A374-6D4C-9095-74A941C42C78}"/>
                </a:ext>
              </a:extLst>
            </p:cNvPr>
            <p:cNvCxnSpPr>
              <a:cxnSpLocks/>
            </p:cNvCxnSpPr>
            <p:nvPr/>
          </p:nvCxnSpPr>
          <p:spPr>
            <a:xfrm>
              <a:off x="10617418" y="210126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13">
              <a:extLst>
                <a:ext uri="{FF2B5EF4-FFF2-40B4-BE49-F238E27FC236}">
                  <a16:creationId xmlns:a16="http://schemas.microsoft.com/office/drawing/2014/main" id="{DE55ABE1-F955-4E4D-99E2-88D916F691E9}"/>
                </a:ext>
              </a:extLst>
            </p:cNvPr>
            <p:cNvGrpSpPr>
              <a:grpSpLocks noChangeAspect="1"/>
            </p:cNvGrpSpPr>
            <p:nvPr/>
          </p:nvGrpSpPr>
          <p:grpSpPr bwMode="auto">
            <a:xfrm>
              <a:off x="11170696" y="2803639"/>
              <a:ext cx="152400" cy="152400"/>
              <a:chOff x="1344" y="2064"/>
              <a:chExt cx="192" cy="192"/>
            </a:xfrm>
          </p:grpSpPr>
          <p:sp>
            <p:nvSpPr>
              <p:cNvPr id="96" name="Oval 14">
                <a:extLst>
                  <a:ext uri="{FF2B5EF4-FFF2-40B4-BE49-F238E27FC236}">
                    <a16:creationId xmlns:a16="http://schemas.microsoft.com/office/drawing/2014/main" id="{B9B794D6-1CFC-8045-87EE-C97D7EBB01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7" name="Rectangle 15">
                <a:extLst>
                  <a:ext uri="{FF2B5EF4-FFF2-40B4-BE49-F238E27FC236}">
                    <a16:creationId xmlns:a16="http://schemas.microsoft.com/office/drawing/2014/main" id="{8FB03740-8C3F-1749-A457-1B58AF98562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8" name="Group 13">
              <a:extLst>
                <a:ext uri="{FF2B5EF4-FFF2-40B4-BE49-F238E27FC236}">
                  <a16:creationId xmlns:a16="http://schemas.microsoft.com/office/drawing/2014/main" id="{BA3D647A-1DEE-7849-AFF9-1B6621E58E75}"/>
                </a:ext>
              </a:extLst>
            </p:cNvPr>
            <p:cNvGrpSpPr>
              <a:grpSpLocks noChangeAspect="1"/>
            </p:cNvGrpSpPr>
            <p:nvPr/>
          </p:nvGrpSpPr>
          <p:grpSpPr bwMode="auto">
            <a:xfrm>
              <a:off x="11395984" y="2032775"/>
              <a:ext cx="152400" cy="152400"/>
              <a:chOff x="1344" y="2064"/>
              <a:chExt cx="192" cy="192"/>
            </a:xfrm>
          </p:grpSpPr>
          <p:sp>
            <p:nvSpPr>
              <p:cNvPr id="99" name="Oval 14">
                <a:extLst>
                  <a:ext uri="{FF2B5EF4-FFF2-40B4-BE49-F238E27FC236}">
                    <a16:creationId xmlns:a16="http://schemas.microsoft.com/office/drawing/2014/main" id="{8952F32A-DCCE-D140-9EDA-17913B011D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48CC4475-AE3A-3A4C-97B0-D0AAEF3FB6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234B131-AD0F-3744-B369-71CFB7856818}"/>
                    </a:ext>
                  </a:extLst>
                </p:cNvPr>
                <p:cNvSpPr txBox="1"/>
                <p:nvPr/>
              </p:nvSpPr>
              <p:spPr>
                <a:xfrm>
                  <a:off x="11105329" y="2932464"/>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1" name="TextBox 100">
                  <a:extLst>
                    <a:ext uri="{FF2B5EF4-FFF2-40B4-BE49-F238E27FC236}">
                      <a16:creationId xmlns:a16="http://schemas.microsoft.com/office/drawing/2014/main" id="{8234B131-AD0F-3744-B369-71CFB7856818}"/>
                    </a:ext>
                  </a:extLst>
                </p:cNvPr>
                <p:cNvSpPr txBox="1">
                  <a:spLocks noRot="1" noChangeAspect="1" noMove="1" noResize="1" noEditPoints="1" noAdjustHandles="1" noChangeArrowheads="1" noChangeShapeType="1" noTextEdit="1"/>
                </p:cNvSpPr>
                <p:nvPr/>
              </p:nvSpPr>
              <p:spPr>
                <a:xfrm>
                  <a:off x="11105329" y="2932464"/>
                  <a:ext cx="4141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02DA248-29AD-2346-A428-6AF1607DED61}"/>
                    </a:ext>
                  </a:extLst>
                </p:cNvPr>
                <p:cNvSpPr txBox="1"/>
                <p:nvPr/>
              </p:nvSpPr>
              <p:spPr>
                <a:xfrm>
                  <a:off x="11363745" y="209095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02" name="TextBox 101">
                  <a:extLst>
                    <a:ext uri="{FF2B5EF4-FFF2-40B4-BE49-F238E27FC236}">
                      <a16:creationId xmlns:a16="http://schemas.microsoft.com/office/drawing/2014/main" id="{D02DA248-29AD-2346-A428-6AF1607DED61}"/>
                    </a:ext>
                  </a:extLst>
                </p:cNvPr>
                <p:cNvSpPr txBox="1">
                  <a:spLocks noRot="1" noChangeAspect="1" noMove="1" noResize="1" noEditPoints="1" noAdjustHandles="1" noChangeArrowheads="1" noChangeShapeType="1" noTextEdit="1"/>
                </p:cNvSpPr>
                <p:nvPr/>
              </p:nvSpPr>
              <p:spPr>
                <a:xfrm>
                  <a:off x="11363745" y="209095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2F31B73-8479-3540-9916-7A7E54AC5352}"/>
                    </a:ext>
                  </a:extLst>
                </p:cNvPr>
                <p:cNvSpPr txBox="1"/>
                <p:nvPr/>
              </p:nvSpPr>
              <p:spPr>
                <a:xfrm>
                  <a:off x="10489102" y="291258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3" name="TextBox 102">
                  <a:extLst>
                    <a:ext uri="{FF2B5EF4-FFF2-40B4-BE49-F238E27FC236}">
                      <a16:creationId xmlns:a16="http://schemas.microsoft.com/office/drawing/2014/main" id="{B2F31B73-8479-3540-9916-7A7E54AC5352}"/>
                    </a:ext>
                  </a:extLst>
                </p:cNvPr>
                <p:cNvSpPr txBox="1">
                  <a:spLocks noRot="1" noChangeAspect="1" noMove="1" noResize="1" noEditPoints="1" noAdjustHandles="1" noChangeArrowheads="1" noChangeShapeType="1" noTextEdit="1"/>
                </p:cNvSpPr>
                <p:nvPr/>
              </p:nvSpPr>
              <p:spPr>
                <a:xfrm>
                  <a:off x="10489102" y="291258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3F14686-535E-E84E-B775-65947674E7B1}"/>
                    </a:ext>
                  </a:extLst>
                </p:cNvPr>
                <p:cNvSpPr txBox="1"/>
                <p:nvPr/>
              </p:nvSpPr>
              <p:spPr>
                <a:xfrm>
                  <a:off x="9157262" y="158073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𝑖𝑒</m:t>
                        </m:r>
                      </m:oMath>
                    </m:oMathPara>
                  </a14:m>
                  <a:endParaRPr lang="en-US" baseline="-25000" dirty="0"/>
                </a:p>
              </p:txBody>
            </p:sp>
          </mc:Choice>
          <mc:Fallback xmlns="">
            <p:sp>
              <p:nvSpPr>
                <p:cNvPr id="104" name="TextBox 103">
                  <a:extLst>
                    <a:ext uri="{FF2B5EF4-FFF2-40B4-BE49-F238E27FC236}">
                      <a16:creationId xmlns:a16="http://schemas.microsoft.com/office/drawing/2014/main" id="{53F14686-535E-E84E-B775-65947674E7B1}"/>
                    </a:ext>
                  </a:extLst>
                </p:cNvPr>
                <p:cNvSpPr txBox="1">
                  <a:spLocks noRot="1" noChangeAspect="1" noMove="1" noResize="1" noEditPoints="1" noAdjustHandles="1" noChangeArrowheads="1" noChangeShapeType="1" noTextEdit="1"/>
                </p:cNvSpPr>
                <p:nvPr/>
              </p:nvSpPr>
              <p:spPr>
                <a:xfrm>
                  <a:off x="9157262" y="1580737"/>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19F309A-24DB-9B43-A8F5-A10B11328CC3}"/>
                    </a:ext>
                  </a:extLst>
                </p:cNvPr>
                <p:cNvSpPr txBox="1"/>
                <p:nvPr/>
              </p:nvSpPr>
              <p:spPr>
                <a:xfrm>
                  <a:off x="11292698" y="2372115"/>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𝑜𝑒</m:t>
                        </m:r>
                      </m:oMath>
                    </m:oMathPara>
                  </a14:m>
                  <a:endParaRPr lang="en-US" baseline="-25000" dirty="0"/>
                </a:p>
              </p:txBody>
            </p:sp>
          </mc:Choice>
          <mc:Fallback xmlns="">
            <p:sp>
              <p:nvSpPr>
                <p:cNvPr id="105" name="TextBox 104">
                  <a:extLst>
                    <a:ext uri="{FF2B5EF4-FFF2-40B4-BE49-F238E27FC236}">
                      <a16:creationId xmlns:a16="http://schemas.microsoft.com/office/drawing/2014/main" id="{219F309A-24DB-9B43-A8F5-A10B11328CC3}"/>
                    </a:ext>
                  </a:extLst>
                </p:cNvPr>
                <p:cNvSpPr txBox="1">
                  <a:spLocks noRot="1" noChangeAspect="1" noMove="1" noResize="1" noEditPoints="1" noAdjustHandles="1" noChangeArrowheads="1" noChangeShapeType="1" noTextEdit="1"/>
                </p:cNvSpPr>
                <p:nvPr/>
              </p:nvSpPr>
              <p:spPr>
                <a:xfrm>
                  <a:off x="11292698" y="2372115"/>
                  <a:ext cx="414130" cy="369332"/>
                </a:xfrm>
                <a:prstGeom prst="rect">
                  <a:avLst/>
                </a:prstGeom>
                <a:blipFill>
                  <a:blip r:embed="rId9"/>
                  <a:stretch>
                    <a:fillRect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830499C-EE6D-C341-A453-49D7FD1E1235}"/>
                    </a:ext>
                  </a:extLst>
                </p:cNvPr>
                <p:cNvSpPr txBox="1"/>
                <p:nvPr/>
              </p:nvSpPr>
              <p:spPr>
                <a:xfrm>
                  <a:off x="9991511" y="242396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6" name="TextBox 105">
                  <a:extLst>
                    <a:ext uri="{FF2B5EF4-FFF2-40B4-BE49-F238E27FC236}">
                      <a16:creationId xmlns:a16="http://schemas.microsoft.com/office/drawing/2014/main" id="{3830499C-EE6D-C341-A453-49D7FD1E1235}"/>
                    </a:ext>
                  </a:extLst>
                </p:cNvPr>
                <p:cNvSpPr txBox="1">
                  <a:spLocks noRot="1" noChangeAspect="1" noMove="1" noResize="1" noEditPoints="1" noAdjustHandles="1" noChangeArrowheads="1" noChangeShapeType="1" noTextEdit="1"/>
                </p:cNvSpPr>
                <p:nvPr/>
              </p:nvSpPr>
              <p:spPr>
                <a:xfrm>
                  <a:off x="9991511" y="2423967"/>
                  <a:ext cx="414130" cy="369332"/>
                </a:xfrm>
                <a:prstGeom prst="rect">
                  <a:avLst/>
                </a:prstGeom>
                <a:blipFill>
                  <a:blip r:embed="rId10"/>
                  <a:stretch>
                    <a:fillRect r="-441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8D5BE86-F6F8-FC47-87EF-8668A00D1170}"/>
                    </a:ext>
                  </a:extLst>
                </p:cNvPr>
                <p:cNvSpPr txBox="1"/>
                <p:nvPr/>
              </p:nvSpPr>
              <p:spPr>
                <a:xfrm>
                  <a:off x="9008807" y="24677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h</m:t>
                        </m:r>
                        <m:r>
                          <a:rPr lang="en-US" b="0" i="1" baseline="-25000" smtClean="0">
                            <a:latin typeface="Cambria Math" panose="02040503050406030204" pitchFamily="18" charset="0"/>
                          </a:rPr>
                          <m:t>𝑟𝑒</m:t>
                        </m:r>
                      </m:oMath>
                    </m:oMathPara>
                  </a14:m>
                  <a:endParaRPr lang="en-US" baseline="-25000" dirty="0"/>
                </a:p>
              </p:txBody>
            </p:sp>
          </mc:Choice>
          <mc:Fallback xmlns="">
            <p:sp>
              <p:nvSpPr>
                <p:cNvPr id="107" name="TextBox 106">
                  <a:extLst>
                    <a:ext uri="{FF2B5EF4-FFF2-40B4-BE49-F238E27FC236}">
                      <a16:creationId xmlns:a16="http://schemas.microsoft.com/office/drawing/2014/main" id="{F8D5BE86-F6F8-FC47-87EF-8668A00D1170}"/>
                    </a:ext>
                  </a:extLst>
                </p:cNvPr>
                <p:cNvSpPr txBox="1">
                  <a:spLocks noRot="1" noChangeAspect="1" noMove="1" noResize="1" noEditPoints="1" noAdjustHandles="1" noChangeArrowheads="1" noChangeShapeType="1" noTextEdit="1"/>
                </p:cNvSpPr>
                <p:nvPr/>
              </p:nvSpPr>
              <p:spPr>
                <a:xfrm>
                  <a:off x="9008807" y="2467781"/>
                  <a:ext cx="414130" cy="369332"/>
                </a:xfrm>
                <a:prstGeom prst="rect">
                  <a:avLst/>
                </a:prstGeom>
                <a:blipFill>
                  <a:blip r:embed="rId11"/>
                  <a:stretch>
                    <a:fillRect r="-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248FD3C-E6FB-F248-B067-C934F41D475E}"/>
                    </a:ext>
                  </a:extLst>
                </p:cNvPr>
                <p:cNvSpPr txBox="1"/>
                <p:nvPr/>
              </p:nvSpPr>
              <p:spPr>
                <a:xfrm>
                  <a:off x="8752902" y="1738340"/>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09" name="TextBox 108">
                  <a:extLst>
                    <a:ext uri="{FF2B5EF4-FFF2-40B4-BE49-F238E27FC236}">
                      <a16:creationId xmlns:a16="http://schemas.microsoft.com/office/drawing/2014/main" id="{C248FD3C-E6FB-F248-B067-C934F41D475E}"/>
                    </a:ext>
                  </a:extLst>
                </p:cNvPr>
                <p:cNvSpPr txBox="1">
                  <a:spLocks noRot="1" noChangeAspect="1" noMove="1" noResize="1" noEditPoints="1" noAdjustHandles="1" noChangeArrowheads="1" noChangeShapeType="1" noTextEdit="1"/>
                </p:cNvSpPr>
                <p:nvPr/>
              </p:nvSpPr>
              <p:spPr>
                <a:xfrm>
                  <a:off x="8752902" y="1738340"/>
                  <a:ext cx="414130" cy="369332"/>
                </a:xfrm>
                <a:prstGeom prst="rect">
                  <a:avLst/>
                </a:prstGeom>
                <a:blipFill>
                  <a:blip r:embed="rId12"/>
                  <a:stretch>
                    <a:fillRect l="-15152"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22F596B-12B3-C146-BD3C-FECF4D14E7C6}"/>
                    </a:ext>
                  </a:extLst>
                </p:cNvPr>
                <p:cNvSpPr txBox="1"/>
                <p:nvPr/>
              </p:nvSpPr>
              <p:spPr>
                <a:xfrm>
                  <a:off x="11339980" y="169411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10" name="TextBox 109">
                  <a:extLst>
                    <a:ext uri="{FF2B5EF4-FFF2-40B4-BE49-F238E27FC236}">
                      <a16:creationId xmlns:a16="http://schemas.microsoft.com/office/drawing/2014/main" id="{822F596B-12B3-C146-BD3C-FECF4D14E7C6}"/>
                    </a:ext>
                  </a:extLst>
                </p:cNvPr>
                <p:cNvSpPr txBox="1">
                  <a:spLocks noRot="1" noChangeAspect="1" noMove="1" noResize="1" noEditPoints="1" noAdjustHandles="1" noChangeArrowheads="1" noChangeShapeType="1" noTextEdit="1"/>
                </p:cNvSpPr>
                <p:nvPr/>
              </p:nvSpPr>
              <p:spPr>
                <a:xfrm>
                  <a:off x="11339980" y="1694115"/>
                  <a:ext cx="414130" cy="369332"/>
                </a:xfrm>
                <a:prstGeom prst="rect">
                  <a:avLst/>
                </a:prstGeom>
                <a:blipFill>
                  <a:blip r:embed="rId13"/>
                  <a:stretch>
                    <a:fillRect l="-11765" t="-6667" b="-2666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F62EFB23-F08B-F74A-A244-9033B8E9529F}"/>
              </a:ext>
            </a:extLst>
          </p:cNvPr>
          <p:cNvGrpSpPr/>
          <p:nvPr/>
        </p:nvGrpSpPr>
        <p:grpSpPr>
          <a:xfrm>
            <a:off x="8343879" y="3880154"/>
            <a:ext cx="2005507" cy="1997485"/>
            <a:chOff x="679803" y="2261564"/>
            <a:chExt cx="2005507" cy="1997485"/>
          </a:xfrm>
        </p:grpSpPr>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1400219" y="32684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1399827" y="3954249"/>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2142997" y="2776318"/>
              <a:ext cx="520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679803" y="2855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oMath>
                    </m:oMathPara>
                  </a14:m>
                  <a:endParaRPr lang="en-US" baseline="-25000"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679803" y="2855455"/>
                  <a:ext cx="633999" cy="369332"/>
                </a:xfrm>
                <a:prstGeom prst="rect">
                  <a:avLst/>
                </a:prstGeom>
                <a:blipFill>
                  <a:blip r:embed="rId14"/>
                  <a:stretch>
                    <a:fillRect/>
                  </a:stretch>
                </a:blipFill>
              </p:spPr>
              <p:txBody>
                <a:bodyPr/>
                <a:lstStyle/>
                <a:p>
                  <a:r>
                    <a:rPr lang="en-US">
                      <a:noFill/>
                    </a:rPr>
                    <a:t> </a:t>
                  </a:r>
                </a:p>
              </p:txBody>
            </p:sp>
          </mc:Fallback>
        </mc:AlternateContent>
        <p:grpSp>
          <p:nvGrpSpPr>
            <p:cNvPr id="58" name="Group 203">
              <a:extLst>
                <a:ext uri="{FF2B5EF4-FFF2-40B4-BE49-F238E27FC236}">
                  <a16:creationId xmlns:a16="http://schemas.microsoft.com/office/drawing/2014/main" id="{D42CCD43-1193-2040-9560-518938D0FEFE}"/>
                </a:ext>
              </a:extLst>
            </p:cNvPr>
            <p:cNvGrpSpPr>
              <a:grpSpLocks/>
            </p:cNvGrpSpPr>
            <p:nvPr/>
          </p:nvGrpSpPr>
          <p:grpSpPr bwMode="auto">
            <a:xfrm rot="5400000">
              <a:off x="1706274" y="2395308"/>
              <a:ext cx="304800" cy="762000"/>
              <a:chOff x="3216" y="2400"/>
              <a:chExt cx="192" cy="480"/>
            </a:xfrm>
          </p:grpSpPr>
          <p:sp>
            <p:nvSpPr>
              <p:cNvPr id="59" name="Line 46">
                <a:extLst>
                  <a:ext uri="{FF2B5EF4-FFF2-40B4-BE49-F238E27FC236}">
                    <a16:creationId xmlns:a16="http://schemas.microsoft.com/office/drawing/2014/main" id="{27C3D1FE-858E-8D41-84E9-28893EC4989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47">
                <a:extLst>
                  <a:ext uri="{FF2B5EF4-FFF2-40B4-BE49-F238E27FC236}">
                    <a16:creationId xmlns:a16="http://schemas.microsoft.com/office/drawing/2014/main" id="{64571F2B-C8A5-4E47-93CD-F4C7952F86A9}"/>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48">
                <a:extLst>
                  <a:ext uri="{FF2B5EF4-FFF2-40B4-BE49-F238E27FC236}">
                    <a16:creationId xmlns:a16="http://schemas.microsoft.com/office/drawing/2014/main" id="{947C4BD8-698B-9B49-8962-3D1479B7A3C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3" name="Freeform 49">
                <a:extLst>
                  <a:ext uri="{FF2B5EF4-FFF2-40B4-BE49-F238E27FC236}">
                    <a16:creationId xmlns:a16="http://schemas.microsoft.com/office/drawing/2014/main" id="{5EC1A541-CC4A-4943-98CD-F64500402739}"/>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4" name="Freeform 50">
                <a:extLst>
                  <a:ext uri="{FF2B5EF4-FFF2-40B4-BE49-F238E27FC236}">
                    <a16:creationId xmlns:a16="http://schemas.microsoft.com/office/drawing/2014/main" id="{98734069-2694-DA42-B124-5DA12141FA7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 name="Freeform 12">
              <a:extLst>
                <a:ext uri="{FF2B5EF4-FFF2-40B4-BE49-F238E27FC236}">
                  <a16:creationId xmlns:a16="http://schemas.microsoft.com/office/drawing/2014/main" id="{BB59F0D5-4E2B-3B41-9360-A9F0E0E8B4C8}"/>
                </a:ext>
              </a:extLst>
            </p:cNvPr>
            <p:cNvSpPr>
              <a:spLocks noChangeAspect="1"/>
            </p:cNvSpPr>
            <p:nvPr/>
          </p:nvSpPr>
          <p:spPr bwMode="auto">
            <a:xfrm rot="5400000">
              <a:off x="1050342" y="2398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Freeform 12">
              <a:extLst>
                <a:ext uri="{FF2B5EF4-FFF2-40B4-BE49-F238E27FC236}">
                  <a16:creationId xmlns:a16="http://schemas.microsoft.com/office/drawing/2014/main" id="{98275FF3-24CA-0F4F-A218-463BCA96C769}"/>
                </a:ext>
              </a:extLst>
            </p:cNvPr>
            <p:cNvSpPr>
              <a:spLocks noChangeAspect="1"/>
            </p:cNvSpPr>
            <p:nvPr/>
          </p:nvSpPr>
          <p:spPr bwMode="auto">
            <a:xfrm rot="5400000">
              <a:off x="1782292" y="288555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5" name="Straight Connector 114">
              <a:extLst>
                <a:ext uri="{FF2B5EF4-FFF2-40B4-BE49-F238E27FC236}">
                  <a16:creationId xmlns:a16="http://schemas.microsoft.com/office/drawing/2014/main" id="{CE9AFE01-8497-AC4C-B75F-52CB788FD011}"/>
                </a:ext>
              </a:extLst>
            </p:cNvPr>
            <p:cNvCxnSpPr>
              <a:cxnSpLocks/>
            </p:cNvCxnSpPr>
            <p:nvPr/>
          </p:nvCxnSpPr>
          <p:spPr>
            <a:xfrm>
              <a:off x="1482896" y="276768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F25B120-9A99-884A-86B9-523A0929A33F}"/>
                </a:ext>
              </a:extLst>
            </p:cNvPr>
            <p:cNvCxnSpPr>
              <a:cxnSpLocks/>
            </p:cNvCxnSpPr>
            <p:nvPr/>
          </p:nvCxnSpPr>
          <p:spPr>
            <a:xfrm>
              <a:off x="2220389" y="275545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5">
              <a:extLst>
                <a:ext uri="{FF2B5EF4-FFF2-40B4-BE49-F238E27FC236}">
                  <a16:creationId xmlns:a16="http://schemas.microsoft.com/office/drawing/2014/main" id="{26717F2A-5557-8843-9529-062CCCA7190F}"/>
                </a:ext>
              </a:extLst>
            </p:cNvPr>
            <p:cNvSpPr>
              <a:spLocks noChangeAspect="1" noChangeArrowheads="1"/>
            </p:cNvSpPr>
            <p:nvPr/>
          </p:nvSpPr>
          <p:spPr bwMode="auto">
            <a:xfrm>
              <a:off x="1404813" y="2696908"/>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9" name="Oval 14">
              <a:extLst>
                <a:ext uri="{FF2B5EF4-FFF2-40B4-BE49-F238E27FC236}">
                  <a16:creationId xmlns:a16="http://schemas.microsoft.com/office/drawing/2014/main" id="{A143D99D-6CEA-E04C-9BF6-0176CB767744}"/>
                </a:ext>
              </a:extLst>
            </p:cNvPr>
            <p:cNvSpPr>
              <a:spLocks noChangeAspect="1" noChangeArrowheads="1"/>
            </p:cNvSpPr>
            <p:nvPr/>
          </p:nvSpPr>
          <p:spPr bwMode="auto">
            <a:xfrm>
              <a:off x="1445718" y="322478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Oval 14">
              <a:extLst>
                <a:ext uri="{FF2B5EF4-FFF2-40B4-BE49-F238E27FC236}">
                  <a16:creationId xmlns:a16="http://schemas.microsoft.com/office/drawing/2014/main" id="{B241DE34-D351-EE41-B2A8-339CB731CF74}"/>
                </a:ext>
              </a:extLst>
            </p:cNvPr>
            <p:cNvSpPr>
              <a:spLocks noChangeAspect="1" noChangeArrowheads="1"/>
            </p:cNvSpPr>
            <p:nvPr/>
          </p:nvSpPr>
          <p:spPr bwMode="auto">
            <a:xfrm>
              <a:off x="1456449" y="2746121"/>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1" name="Oval 14">
              <a:extLst>
                <a:ext uri="{FF2B5EF4-FFF2-40B4-BE49-F238E27FC236}">
                  <a16:creationId xmlns:a16="http://schemas.microsoft.com/office/drawing/2014/main" id="{94F35EBD-4069-AE4B-8793-14BA01860F02}"/>
                </a:ext>
              </a:extLst>
            </p:cNvPr>
            <p:cNvSpPr>
              <a:spLocks noChangeAspect="1" noChangeArrowheads="1"/>
            </p:cNvSpPr>
            <p:nvPr/>
          </p:nvSpPr>
          <p:spPr bwMode="auto">
            <a:xfrm>
              <a:off x="720208" y="2743973"/>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2" name="Oval 14">
              <a:extLst>
                <a:ext uri="{FF2B5EF4-FFF2-40B4-BE49-F238E27FC236}">
                  <a16:creationId xmlns:a16="http://schemas.microsoft.com/office/drawing/2014/main" id="{1532501C-64EA-D847-96AB-9D9B6F16DB1B}"/>
                </a:ext>
              </a:extLst>
            </p:cNvPr>
            <p:cNvSpPr>
              <a:spLocks noChangeAspect="1" noChangeArrowheads="1"/>
            </p:cNvSpPr>
            <p:nvPr/>
          </p:nvSpPr>
          <p:spPr bwMode="auto">
            <a:xfrm>
              <a:off x="2418073" y="274182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3" name="Oval 14">
              <a:extLst>
                <a:ext uri="{FF2B5EF4-FFF2-40B4-BE49-F238E27FC236}">
                  <a16:creationId xmlns:a16="http://schemas.microsoft.com/office/drawing/2014/main" id="{BD5DFD4B-FBDA-014E-9CF5-787C6E679D22}"/>
                </a:ext>
              </a:extLst>
            </p:cNvPr>
            <p:cNvSpPr>
              <a:spLocks noChangeAspect="1" noChangeArrowheads="1"/>
            </p:cNvSpPr>
            <p:nvPr/>
          </p:nvSpPr>
          <p:spPr bwMode="auto">
            <a:xfrm>
              <a:off x="2609110" y="273967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5E1E0AA-2040-4948-A764-2C99B673342E}"/>
                    </a:ext>
                  </a:extLst>
                </p:cNvPr>
                <p:cNvSpPr txBox="1"/>
                <p:nvPr/>
              </p:nvSpPr>
              <p:spPr>
                <a:xfrm>
                  <a:off x="927710" y="226156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𝑏</m:t>
                        </m:r>
                      </m:oMath>
                    </m:oMathPara>
                  </a14:m>
                  <a:endParaRPr lang="en-US" baseline="-25000" dirty="0"/>
                </a:p>
              </p:txBody>
            </p:sp>
          </mc:Choice>
          <mc:Fallback xmlns="">
            <p:sp>
              <p:nvSpPr>
                <p:cNvPr id="125" name="TextBox 124">
                  <a:extLst>
                    <a:ext uri="{FF2B5EF4-FFF2-40B4-BE49-F238E27FC236}">
                      <a16:creationId xmlns:a16="http://schemas.microsoft.com/office/drawing/2014/main" id="{A5E1E0AA-2040-4948-A764-2C99B673342E}"/>
                    </a:ext>
                  </a:extLst>
                </p:cNvPr>
                <p:cNvSpPr txBox="1">
                  <a:spLocks noRot="1" noChangeAspect="1" noMove="1" noResize="1" noEditPoints="1" noAdjustHandles="1" noChangeArrowheads="1" noChangeShapeType="1" noTextEdit="1"/>
                </p:cNvSpPr>
                <p:nvPr/>
              </p:nvSpPr>
              <p:spPr>
                <a:xfrm>
                  <a:off x="927710" y="2261564"/>
                  <a:ext cx="63399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0EA3B2D1-1727-4741-AEC4-050D7C8B8891}"/>
                    </a:ext>
                  </a:extLst>
                </p:cNvPr>
                <p:cNvSpPr txBox="1"/>
                <p:nvPr/>
              </p:nvSpPr>
              <p:spPr>
                <a:xfrm>
                  <a:off x="999344" y="34558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xmlns="">
            <p:sp>
              <p:nvSpPr>
                <p:cNvPr id="126" name="TextBox 125">
                  <a:extLst>
                    <a:ext uri="{FF2B5EF4-FFF2-40B4-BE49-F238E27FC236}">
                      <a16:creationId xmlns:a16="http://schemas.microsoft.com/office/drawing/2014/main" id="{0EA3B2D1-1727-4741-AEC4-050D7C8B8891}"/>
                    </a:ext>
                  </a:extLst>
                </p:cNvPr>
                <p:cNvSpPr txBox="1">
                  <a:spLocks noRot="1" noChangeAspect="1" noMove="1" noResize="1" noEditPoints="1" noAdjustHandles="1" noChangeArrowheads="1" noChangeShapeType="1" noTextEdit="1"/>
                </p:cNvSpPr>
                <p:nvPr/>
              </p:nvSpPr>
              <p:spPr>
                <a:xfrm>
                  <a:off x="999344" y="3455849"/>
                  <a:ext cx="63399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20476E3-B35A-3340-9901-647EB2F0E79A}"/>
                    </a:ext>
                  </a:extLst>
                </p:cNvPr>
                <p:cNvSpPr txBox="1"/>
                <p:nvPr/>
              </p:nvSpPr>
              <p:spPr>
                <a:xfrm>
                  <a:off x="1641142" y="327339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𝑑</m:t>
                        </m:r>
                      </m:oMath>
                    </m:oMathPara>
                  </a14:m>
                  <a:endParaRPr lang="en-US" baseline="-25000" dirty="0"/>
                </a:p>
              </p:txBody>
            </p:sp>
          </mc:Choice>
          <mc:Fallback xmlns="">
            <p:sp>
              <p:nvSpPr>
                <p:cNvPr id="127" name="TextBox 126">
                  <a:extLst>
                    <a:ext uri="{FF2B5EF4-FFF2-40B4-BE49-F238E27FC236}">
                      <a16:creationId xmlns:a16="http://schemas.microsoft.com/office/drawing/2014/main" id="{B20476E3-B35A-3340-9901-647EB2F0E79A}"/>
                    </a:ext>
                  </a:extLst>
                </p:cNvPr>
                <p:cNvSpPr txBox="1">
                  <a:spLocks noRot="1" noChangeAspect="1" noMove="1" noResize="1" noEditPoints="1" noAdjustHandles="1" noChangeArrowheads="1" noChangeShapeType="1" noTextEdit="1"/>
                </p:cNvSpPr>
                <p:nvPr/>
              </p:nvSpPr>
              <p:spPr>
                <a:xfrm>
                  <a:off x="1641142" y="3273396"/>
                  <a:ext cx="633999" cy="369332"/>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880711" y="1565133"/>
                <a:ext cx="7245042" cy="2315011"/>
              </a:xfrm>
              <a:prstGeom prst="rect">
                <a:avLst/>
              </a:prstGeom>
              <a:noFill/>
            </p:spPr>
            <p:txBody>
              <a:bodyPr wrap="square" rtlCol="0">
                <a:noAutofit/>
              </a:bodyPr>
              <a:lstStyle/>
              <a:p>
                <a:pPr marL="285750" indent="-285750">
                  <a:buFont typeface="Arial" panose="020B0604020202020204" pitchFamily="34" charset="0"/>
                  <a:buChar char="•"/>
                </a:pPr>
                <a:r>
                  <a:rPr lang="en-US" dirty="0"/>
                  <a:t>Diode model: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𝑒𝑉</m:t>
                                </m:r>
                              </m:num>
                              <m:den>
                                <m:r>
                                  <a:rPr lang="en-US" b="0" i="1" smtClean="0">
                                    <a:latin typeface="Cambria Math" panose="02040503050406030204" pitchFamily="18" charset="0"/>
                                  </a:rPr>
                                  <m:t>𝑘𝑇</m:t>
                                </m:r>
                              </m:den>
                            </m:f>
                          </m:e>
                        </m:d>
                      </m:e>
                    </m:func>
                    <m:r>
                      <a:rPr lang="en-US" b="0" i="1" smtClean="0">
                        <a:latin typeface="Cambria Math" panose="02040503050406030204" pitchFamily="18" charset="0"/>
                      </a:rPr>
                      <m:t>−1)</m:t>
                    </m:r>
                  </m:oMath>
                </a14:m>
                <a:r>
                  <a:rPr lang="en-US" dirty="0"/>
                  <a:t>,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𝑒</m:t>
                        </m:r>
                      </m:num>
                      <m:den>
                        <m:r>
                          <a:rPr lang="en-US" b="0" i="1" dirty="0" smtClean="0">
                            <a:latin typeface="Cambria Math" panose="02040503050406030204" pitchFamily="18" charset="0"/>
                          </a:rPr>
                          <m:t>𝑘𝑇</m:t>
                        </m:r>
                      </m:den>
                    </m:f>
                    <m:r>
                      <a:rPr lang="en-US" b="0" i="1" dirty="0" smtClean="0">
                        <a:latin typeface="Cambria Math" panose="02040503050406030204" pitchFamily="18" charset="0"/>
                      </a:rPr>
                      <m:t>=40</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−1</m:t>
                        </m:r>
                      </m:sup>
                    </m:sSup>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𝑑𝑉</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880711" y="1565133"/>
                <a:ext cx="7245042" cy="2315011"/>
              </a:xfrm>
              <a:prstGeom prst="rect">
                <a:avLst/>
              </a:prstGeom>
              <a:blipFill>
                <a:blip r:embed="rId18"/>
                <a:stretch>
                  <a:fillRect l="-52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966F5FF-559E-AC47-81CE-5284967676DA}"/>
              </a:ext>
            </a:extLst>
          </p:cNvPr>
          <p:cNvGrpSpPr/>
          <p:nvPr/>
        </p:nvGrpSpPr>
        <p:grpSpPr>
          <a:xfrm>
            <a:off x="1027085" y="3356220"/>
            <a:ext cx="3367941" cy="1587805"/>
            <a:chOff x="3283224" y="3625355"/>
            <a:chExt cx="3367941" cy="1587805"/>
          </a:xfrm>
        </p:grpSpPr>
        <p:sp>
          <p:nvSpPr>
            <p:cNvPr id="108" name="Freeform 12">
              <a:extLst>
                <a:ext uri="{FF2B5EF4-FFF2-40B4-BE49-F238E27FC236}">
                  <a16:creationId xmlns:a16="http://schemas.microsoft.com/office/drawing/2014/main" id="{989A2603-E942-2C41-9DCD-838859DC6FC5}"/>
                </a:ext>
              </a:extLst>
            </p:cNvPr>
            <p:cNvSpPr>
              <a:spLocks noChangeAspect="1"/>
            </p:cNvSpPr>
            <p:nvPr/>
          </p:nvSpPr>
          <p:spPr bwMode="auto">
            <a:xfrm>
              <a:off x="3658119" y="4059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03">
              <a:extLst>
                <a:ext uri="{FF2B5EF4-FFF2-40B4-BE49-F238E27FC236}">
                  <a16:creationId xmlns:a16="http://schemas.microsoft.com/office/drawing/2014/main" id="{2458BB63-872A-C345-A5D6-229220FFDA66}"/>
                </a:ext>
              </a:extLst>
            </p:cNvPr>
            <p:cNvGrpSpPr>
              <a:grpSpLocks/>
            </p:cNvGrpSpPr>
            <p:nvPr/>
          </p:nvGrpSpPr>
          <p:grpSpPr bwMode="auto">
            <a:xfrm rot="10800000">
              <a:off x="4485478" y="4048691"/>
              <a:ext cx="304800" cy="762000"/>
              <a:chOff x="3216" y="2400"/>
              <a:chExt cx="192" cy="480"/>
            </a:xfrm>
          </p:grpSpPr>
          <p:sp>
            <p:nvSpPr>
              <p:cNvPr id="156" name="Line 46">
                <a:extLst>
                  <a:ext uri="{FF2B5EF4-FFF2-40B4-BE49-F238E27FC236}">
                    <a16:creationId xmlns:a16="http://schemas.microsoft.com/office/drawing/2014/main" id="{DB7F9854-B6DC-4E45-84E9-87A1D3EBCDE4}"/>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7">
                <a:extLst>
                  <a:ext uri="{FF2B5EF4-FFF2-40B4-BE49-F238E27FC236}">
                    <a16:creationId xmlns:a16="http://schemas.microsoft.com/office/drawing/2014/main" id="{0E3DCC91-48F4-F84F-AC9B-5389B94B6135}"/>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48">
                <a:extLst>
                  <a:ext uri="{FF2B5EF4-FFF2-40B4-BE49-F238E27FC236}">
                    <a16:creationId xmlns:a16="http://schemas.microsoft.com/office/drawing/2014/main" id="{2D4BBD8A-38D9-094B-BC51-B6AD6DBB449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9" name="Freeform 49">
                <a:extLst>
                  <a:ext uri="{FF2B5EF4-FFF2-40B4-BE49-F238E27FC236}">
                    <a16:creationId xmlns:a16="http://schemas.microsoft.com/office/drawing/2014/main" id="{714566AF-F49B-5246-8E3C-3CA7837A438D}"/>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60" name="Freeform 50">
                <a:extLst>
                  <a:ext uri="{FF2B5EF4-FFF2-40B4-BE49-F238E27FC236}">
                    <a16:creationId xmlns:a16="http://schemas.microsoft.com/office/drawing/2014/main" id="{E3FB08C9-455C-7E4C-8065-3DCA826B28DF}"/>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0" name="Group 13">
              <a:extLst>
                <a:ext uri="{FF2B5EF4-FFF2-40B4-BE49-F238E27FC236}">
                  <a16:creationId xmlns:a16="http://schemas.microsoft.com/office/drawing/2014/main" id="{5F0EB83D-0ABE-8F42-AE8E-9B85AE08E6E1}"/>
                </a:ext>
              </a:extLst>
            </p:cNvPr>
            <p:cNvGrpSpPr>
              <a:grpSpLocks noChangeAspect="1"/>
            </p:cNvGrpSpPr>
            <p:nvPr/>
          </p:nvGrpSpPr>
          <p:grpSpPr bwMode="auto">
            <a:xfrm>
              <a:off x="3655515" y="3994643"/>
              <a:ext cx="152400" cy="152400"/>
              <a:chOff x="1344" y="2064"/>
              <a:chExt cx="192" cy="192"/>
            </a:xfrm>
          </p:grpSpPr>
          <p:sp>
            <p:nvSpPr>
              <p:cNvPr id="152" name="Oval 14">
                <a:extLst>
                  <a:ext uri="{FF2B5EF4-FFF2-40B4-BE49-F238E27FC236}">
                    <a16:creationId xmlns:a16="http://schemas.microsoft.com/office/drawing/2014/main" id="{1975575F-D8EF-734E-8C12-56658778F2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3" name="Rectangle 15">
                <a:extLst>
                  <a:ext uri="{FF2B5EF4-FFF2-40B4-BE49-F238E27FC236}">
                    <a16:creationId xmlns:a16="http://schemas.microsoft.com/office/drawing/2014/main" id="{A50C7161-AAFE-A640-B238-D65568CDBF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0A446329-AB24-3C4A-A56F-BD5A5D80DEA7}"/>
                    </a:ext>
                  </a:extLst>
                </p:cNvPr>
                <p:cNvSpPr txBox="1"/>
                <p:nvPr/>
              </p:nvSpPr>
              <p:spPr>
                <a:xfrm>
                  <a:off x="3775208" y="3896286"/>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p:txBody>
            </p:sp>
          </mc:Choice>
          <mc:Fallback xmlns="">
            <p:sp>
              <p:nvSpPr>
                <p:cNvPr id="131" name="TextBox 130">
                  <a:extLst>
                    <a:ext uri="{FF2B5EF4-FFF2-40B4-BE49-F238E27FC236}">
                      <a16:creationId xmlns:a16="http://schemas.microsoft.com/office/drawing/2014/main" id="{0A446329-AB24-3C4A-A56F-BD5A5D80DEA7}"/>
                    </a:ext>
                  </a:extLst>
                </p:cNvPr>
                <p:cNvSpPr txBox="1">
                  <a:spLocks noRot="1" noChangeAspect="1" noMove="1" noResize="1" noEditPoints="1" noAdjustHandles="1" noChangeArrowheads="1" noChangeShapeType="1" noTextEdit="1"/>
                </p:cNvSpPr>
                <p:nvPr/>
              </p:nvSpPr>
              <p:spPr>
                <a:xfrm>
                  <a:off x="3775208" y="3896286"/>
                  <a:ext cx="414130" cy="369332"/>
                </a:xfrm>
                <a:prstGeom prst="rect">
                  <a:avLst/>
                </a:prstGeom>
                <a:blipFill>
                  <a:blip r:embed="rId19"/>
                  <a:stretch>
                    <a:fillRect/>
                  </a:stretch>
                </a:blipFill>
              </p:spPr>
              <p:txBody>
                <a:bodyPr/>
                <a:lstStyle/>
                <a:p>
                  <a:r>
                    <a:rPr lang="en-US">
                      <a:noFill/>
                    </a:rPr>
                    <a:t> </a:t>
                  </a:r>
                </a:p>
              </p:txBody>
            </p:sp>
          </mc:Fallback>
        </mc:AlternateContent>
        <p:grpSp>
          <p:nvGrpSpPr>
            <p:cNvPr id="132" name="Group 13">
              <a:extLst>
                <a:ext uri="{FF2B5EF4-FFF2-40B4-BE49-F238E27FC236}">
                  <a16:creationId xmlns:a16="http://schemas.microsoft.com/office/drawing/2014/main" id="{232554E9-413D-F644-8AEF-F9C13A3330F2}"/>
                </a:ext>
              </a:extLst>
            </p:cNvPr>
            <p:cNvGrpSpPr>
              <a:grpSpLocks noChangeAspect="1"/>
            </p:cNvGrpSpPr>
            <p:nvPr/>
          </p:nvGrpSpPr>
          <p:grpSpPr bwMode="auto">
            <a:xfrm>
              <a:off x="4560920" y="4741503"/>
              <a:ext cx="152400" cy="152400"/>
              <a:chOff x="1344" y="2064"/>
              <a:chExt cx="192" cy="192"/>
            </a:xfrm>
          </p:grpSpPr>
          <p:sp>
            <p:nvSpPr>
              <p:cNvPr id="150" name="Oval 14">
                <a:extLst>
                  <a:ext uri="{FF2B5EF4-FFF2-40B4-BE49-F238E27FC236}">
                    <a16:creationId xmlns:a16="http://schemas.microsoft.com/office/drawing/2014/main" id="{3F6116EB-9037-B145-85ED-C7E6372149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1" name="Rectangle 15">
                <a:extLst>
                  <a:ext uri="{FF2B5EF4-FFF2-40B4-BE49-F238E27FC236}">
                    <a16:creationId xmlns:a16="http://schemas.microsoft.com/office/drawing/2014/main" id="{E6B4972F-70FF-1F45-A45F-F5001A02CF1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34" name="Straight Connector 133">
              <a:extLst>
                <a:ext uri="{FF2B5EF4-FFF2-40B4-BE49-F238E27FC236}">
                  <a16:creationId xmlns:a16="http://schemas.microsoft.com/office/drawing/2014/main" id="{D9FD91B2-A479-EE49-B9CC-F8D73F687ABD}"/>
                </a:ext>
              </a:extLst>
            </p:cNvPr>
            <p:cNvCxnSpPr>
              <a:cxnSpLocks/>
            </p:cNvCxnSpPr>
            <p:nvPr/>
          </p:nvCxnSpPr>
          <p:spPr>
            <a:xfrm>
              <a:off x="4623868" y="403250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6" name="Group 13">
              <a:extLst>
                <a:ext uri="{FF2B5EF4-FFF2-40B4-BE49-F238E27FC236}">
                  <a16:creationId xmlns:a16="http://schemas.microsoft.com/office/drawing/2014/main" id="{FD9E8F94-1216-594A-9E11-81BBBBFFDD39}"/>
                </a:ext>
              </a:extLst>
            </p:cNvPr>
            <p:cNvGrpSpPr>
              <a:grpSpLocks noChangeAspect="1"/>
            </p:cNvGrpSpPr>
            <p:nvPr/>
          </p:nvGrpSpPr>
          <p:grpSpPr bwMode="auto">
            <a:xfrm>
              <a:off x="5402434" y="3964015"/>
              <a:ext cx="152400" cy="152400"/>
              <a:chOff x="1344" y="2064"/>
              <a:chExt cx="192" cy="192"/>
            </a:xfrm>
          </p:grpSpPr>
          <p:sp>
            <p:nvSpPr>
              <p:cNvPr id="146" name="Oval 14">
                <a:extLst>
                  <a:ext uri="{FF2B5EF4-FFF2-40B4-BE49-F238E27FC236}">
                    <a16:creationId xmlns:a16="http://schemas.microsoft.com/office/drawing/2014/main" id="{8BBB910D-5488-3F46-92A8-8F8DC7013C8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35FA476C-F21D-134E-86BF-A2C5870DBF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32405AC3-E053-4940-A2AB-83D934C00460}"/>
                    </a:ext>
                  </a:extLst>
                </p:cNvPr>
                <p:cNvSpPr txBox="1"/>
                <p:nvPr/>
              </p:nvSpPr>
              <p:spPr>
                <a:xfrm>
                  <a:off x="5326651" y="402219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38" name="TextBox 137">
                  <a:extLst>
                    <a:ext uri="{FF2B5EF4-FFF2-40B4-BE49-F238E27FC236}">
                      <a16:creationId xmlns:a16="http://schemas.microsoft.com/office/drawing/2014/main" id="{32405AC3-E053-4940-A2AB-83D934C00460}"/>
                    </a:ext>
                  </a:extLst>
                </p:cNvPr>
                <p:cNvSpPr txBox="1">
                  <a:spLocks noRot="1" noChangeAspect="1" noMove="1" noResize="1" noEditPoints="1" noAdjustHandles="1" noChangeArrowheads="1" noChangeShapeType="1" noTextEdit="1"/>
                </p:cNvSpPr>
                <p:nvPr/>
              </p:nvSpPr>
              <p:spPr>
                <a:xfrm>
                  <a:off x="5326651" y="4022191"/>
                  <a:ext cx="414130"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B81EF67B-1D53-A94B-8607-B492BF4B9CBF}"/>
                    </a:ext>
                  </a:extLst>
                </p:cNvPr>
                <p:cNvSpPr txBox="1"/>
                <p:nvPr/>
              </p:nvSpPr>
              <p:spPr>
                <a:xfrm>
                  <a:off x="4495552" y="484382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39" name="TextBox 138">
                  <a:extLst>
                    <a:ext uri="{FF2B5EF4-FFF2-40B4-BE49-F238E27FC236}">
                      <a16:creationId xmlns:a16="http://schemas.microsoft.com/office/drawing/2014/main" id="{B81EF67B-1D53-A94B-8607-B492BF4B9CBF}"/>
                    </a:ext>
                  </a:extLst>
                </p:cNvPr>
                <p:cNvSpPr txBox="1">
                  <a:spLocks noRot="1" noChangeAspect="1" noMove="1" noResize="1" noEditPoints="1" noAdjustHandles="1" noChangeArrowheads="1" noChangeShapeType="1" noTextEdit="1"/>
                </p:cNvSpPr>
                <p:nvPr/>
              </p:nvSpPr>
              <p:spPr>
                <a:xfrm>
                  <a:off x="4495552" y="4843828"/>
                  <a:ext cx="414130"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76CB415F-46CF-114E-957B-639291F0C973}"/>
                    </a:ext>
                  </a:extLst>
                </p:cNvPr>
                <p:cNvSpPr txBox="1"/>
                <p:nvPr/>
              </p:nvSpPr>
              <p:spPr>
                <a:xfrm>
                  <a:off x="3283224" y="423200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oMath>
                    </m:oMathPara>
                  </a14:m>
                  <a:endParaRPr lang="en-US" baseline="-25000" dirty="0"/>
                </a:p>
              </p:txBody>
            </p:sp>
          </mc:Choice>
          <mc:Fallback xmlns="">
            <p:sp>
              <p:nvSpPr>
                <p:cNvPr id="140" name="TextBox 139">
                  <a:extLst>
                    <a:ext uri="{FF2B5EF4-FFF2-40B4-BE49-F238E27FC236}">
                      <a16:creationId xmlns:a16="http://schemas.microsoft.com/office/drawing/2014/main" id="{76CB415F-46CF-114E-957B-639291F0C973}"/>
                    </a:ext>
                  </a:extLst>
                </p:cNvPr>
                <p:cNvSpPr txBox="1">
                  <a:spLocks noRot="1" noChangeAspect="1" noMove="1" noResize="1" noEditPoints="1" noAdjustHandles="1" noChangeArrowheads="1" noChangeShapeType="1" noTextEdit="1"/>
                </p:cNvSpPr>
                <p:nvPr/>
              </p:nvSpPr>
              <p:spPr>
                <a:xfrm>
                  <a:off x="3283224" y="4232001"/>
                  <a:ext cx="41413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C50F2C7-CB93-6449-B7CC-A8F0F2E452FE}"/>
                    </a:ext>
                  </a:extLst>
                </p:cNvPr>
                <p:cNvSpPr txBox="1"/>
                <p:nvPr/>
              </p:nvSpPr>
              <p:spPr>
                <a:xfrm>
                  <a:off x="4935290" y="4491118"/>
                  <a:ext cx="1715875"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a14:m>
                  <a:r>
                    <a:rPr lang="en-US" dirty="0"/>
                    <a:t> or g</a:t>
                  </a:r>
                  <a:r>
                    <a:rPr lang="en-US" baseline="-25000" dirty="0"/>
                    <a:t>m</a:t>
                  </a:r>
                  <a:r>
                    <a:rPr lang="en-US" dirty="0"/>
                    <a:t>v</a:t>
                  </a:r>
                  <a:r>
                    <a:rPr lang="en-US" baseline="-25000" dirty="0"/>
                    <a:t>1</a:t>
                  </a:r>
                </a:p>
              </p:txBody>
            </p:sp>
          </mc:Choice>
          <mc:Fallback xmlns="">
            <p:sp>
              <p:nvSpPr>
                <p:cNvPr id="142" name="TextBox 141">
                  <a:extLst>
                    <a:ext uri="{FF2B5EF4-FFF2-40B4-BE49-F238E27FC236}">
                      <a16:creationId xmlns:a16="http://schemas.microsoft.com/office/drawing/2014/main" id="{2C50F2C7-CB93-6449-B7CC-A8F0F2E452FE}"/>
                    </a:ext>
                  </a:extLst>
                </p:cNvPr>
                <p:cNvSpPr txBox="1">
                  <a:spLocks noRot="1" noChangeAspect="1" noMove="1" noResize="1" noEditPoints="1" noAdjustHandles="1" noChangeArrowheads="1" noChangeShapeType="1" noTextEdit="1"/>
                </p:cNvSpPr>
                <p:nvPr/>
              </p:nvSpPr>
              <p:spPr>
                <a:xfrm>
                  <a:off x="4935290" y="4491118"/>
                  <a:ext cx="1715875" cy="369332"/>
                </a:xfrm>
                <a:prstGeom prst="rect">
                  <a:avLst/>
                </a:prstGeom>
                <a:blipFill>
                  <a:blip r:embed="rId2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629532D-5FC6-7443-9ACA-6998F9240BF6}"/>
                    </a:ext>
                  </a:extLst>
                </p:cNvPr>
                <p:cNvSpPr txBox="1"/>
                <p:nvPr/>
              </p:nvSpPr>
              <p:spPr>
                <a:xfrm>
                  <a:off x="3313736" y="3821976"/>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44" name="TextBox 143">
                  <a:extLst>
                    <a:ext uri="{FF2B5EF4-FFF2-40B4-BE49-F238E27FC236}">
                      <a16:creationId xmlns:a16="http://schemas.microsoft.com/office/drawing/2014/main" id="{7629532D-5FC6-7443-9ACA-6998F9240BF6}"/>
                    </a:ext>
                  </a:extLst>
                </p:cNvPr>
                <p:cNvSpPr txBox="1">
                  <a:spLocks noRot="1" noChangeAspect="1" noMove="1" noResize="1" noEditPoints="1" noAdjustHandles="1" noChangeArrowheads="1" noChangeShapeType="1" noTextEdit="1"/>
                </p:cNvSpPr>
                <p:nvPr/>
              </p:nvSpPr>
              <p:spPr>
                <a:xfrm>
                  <a:off x="3313736" y="3821976"/>
                  <a:ext cx="414130" cy="369332"/>
                </a:xfrm>
                <a:prstGeom prst="rect">
                  <a:avLst/>
                </a:prstGeom>
                <a:blipFill>
                  <a:blip r:embed="rId24"/>
                  <a:stretch>
                    <a:fillRect l="-882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8B1F11A2-B3C6-B240-8535-B1DEEB832F47}"/>
                    </a:ext>
                  </a:extLst>
                </p:cNvPr>
                <p:cNvSpPr txBox="1"/>
                <p:nvPr/>
              </p:nvSpPr>
              <p:spPr>
                <a:xfrm>
                  <a:off x="5346430" y="362535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45" name="TextBox 144">
                  <a:extLst>
                    <a:ext uri="{FF2B5EF4-FFF2-40B4-BE49-F238E27FC236}">
                      <a16:creationId xmlns:a16="http://schemas.microsoft.com/office/drawing/2014/main" id="{8B1F11A2-B3C6-B240-8535-B1DEEB832F47}"/>
                    </a:ext>
                  </a:extLst>
                </p:cNvPr>
                <p:cNvSpPr txBox="1">
                  <a:spLocks noRot="1" noChangeAspect="1" noMove="1" noResize="1" noEditPoints="1" noAdjustHandles="1" noChangeArrowheads="1" noChangeShapeType="1" noTextEdit="1"/>
                </p:cNvSpPr>
                <p:nvPr/>
              </p:nvSpPr>
              <p:spPr>
                <a:xfrm>
                  <a:off x="5346430" y="3625355"/>
                  <a:ext cx="414130" cy="369332"/>
                </a:xfrm>
                <a:prstGeom prst="rect">
                  <a:avLst/>
                </a:prstGeom>
                <a:blipFill>
                  <a:blip r:embed="rId25"/>
                  <a:stretch>
                    <a:fillRect l="-15152" t="-6452" b="-22581"/>
                  </a:stretch>
                </a:blipFill>
              </p:spPr>
              <p:txBody>
                <a:bodyPr/>
                <a:lstStyle/>
                <a:p>
                  <a:r>
                    <a:rPr lang="en-US">
                      <a:noFill/>
                    </a:rPr>
                    <a:t> </a:t>
                  </a:r>
                </a:p>
              </p:txBody>
            </p:sp>
          </mc:Fallback>
        </mc:AlternateContent>
        <p:cxnSp>
          <p:nvCxnSpPr>
            <p:cNvPr id="170" name="Straight Connector 169">
              <a:extLst>
                <a:ext uri="{FF2B5EF4-FFF2-40B4-BE49-F238E27FC236}">
                  <a16:creationId xmlns:a16="http://schemas.microsoft.com/office/drawing/2014/main" id="{C5BFE68E-39D7-7C4F-9C14-7B01865C9051}"/>
                </a:ext>
              </a:extLst>
            </p:cNvPr>
            <p:cNvCxnSpPr>
              <a:cxnSpLocks/>
            </p:cNvCxnSpPr>
            <p:nvPr/>
          </p:nvCxnSpPr>
          <p:spPr>
            <a:xfrm>
              <a:off x="3725959" y="4817703"/>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46854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672352" y="504007"/>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348816" y="1400322"/>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348816" y="1400322"/>
                <a:ext cx="8478597" cy="4765172"/>
              </a:xfrm>
              <a:prstGeom prst="rect">
                <a:avLst/>
              </a:prstGeom>
              <a:blipFill>
                <a:blip r:embed="rId3"/>
                <a:stretch>
                  <a:fillRect l="-448" t="-266"/>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10995" y="3939884"/>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342191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endParaRPr lang="en-US" dirty="0"/>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11936"/>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883383" y="648959"/>
            <a:ext cx="3215767" cy="2895873"/>
            <a:chOff x="8732053" y="529813"/>
            <a:chExt cx="3215767" cy="289587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211615" y="52981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699554" y="3883638"/>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4601243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97470" y="-121534"/>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601707" y="631955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grpSp>
        <p:nvGrpSpPr>
          <p:cNvPr id="2" name="Group 1">
            <a:extLst>
              <a:ext uri="{FF2B5EF4-FFF2-40B4-BE49-F238E27FC236}">
                <a16:creationId xmlns:a16="http://schemas.microsoft.com/office/drawing/2014/main" id="{C1DA4E50-4419-A345-9EEE-1888D973629E}"/>
              </a:ext>
            </a:extLst>
          </p:cNvPr>
          <p:cNvGrpSpPr/>
          <p:nvPr/>
        </p:nvGrpSpPr>
        <p:grpSpPr>
          <a:xfrm>
            <a:off x="315611" y="4880457"/>
            <a:ext cx="3562677" cy="1649194"/>
            <a:chOff x="989908" y="3555164"/>
            <a:chExt cx="3562677" cy="1649194"/>
          </a:xfrm>
        </p:grpSpPr>
        <p:sp>
          <p:nvSpPr>
            <p:cNvPr id="33" name="TextBox 32">
              <a:extLst>
                <a:ext uri="{FF2B5EF4-FFF2-40B4-BE49-F238E27FC236}">
                  <a16:creationId xmlns:a16="http://schemas.microsoft.com/office/drawing/2014/main" id="{24EB9DA6-501F-7B49-A287-8D50128217A9}"/>
                </a:ext>
              </a:extLst>
            </p:cNvPr>
            <p:cNvSpPr txBox="1"/>
            <p:nvPr/>
          </p:nvSpPr>
          <p:spPr>
            <a:xfrm>
              <a:off x="2505851" y="3623835"/>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2190171" y="4137558"/>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1561785" y="4137558"/>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3847257" y="41484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1637982" y="4899558"/>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4261439" y="4067883"/>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1104579" y="4150386"/>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3167164" y="4155574"/>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1926192" y="3767444"/>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2358899" y="4146985"/>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2268826" y="4067883"/>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1038740" y="4078765"/>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2258469" y="4856015"/>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3238184" y="4899558"/>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3847785" y="4834245"/>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995725" y="4078374"/>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995725" y="4078374"/>
                  <a:ext cx="315158" cy="391902"/>
                </a:xfrm>
                <a:prstGeom prst="rect">
                  <a:avLst/>
                </a:prstGeom>
                <a:blipFill>
                  <a:blip r:embed="rId3"/>
                  <a:stretch>
                    <a:fillRect r="-44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1202822" y="4426021"/>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1202822" y="4426021"/>
                  <a:ext cx="315158" cy="391902"/>
                </a:xfrm>
                <a:prstGeom prst="rect">
                  <a:avLst/>
                </a:prstGeom>
                <a:blipFill>
                  <a:blip r:embed="rId4"/>
                  <a:stretch>
                    <a:fillRect r="-42308"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1834191" y="3555164"/>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1834191" y="3555164"/>
                  <a:ext cx="437621" cy="391902"/>
                </a:xfrm>
                <a:prstGeom prst="rect">
                  <a:avLst/>
                </a:prstGeom>
                <a:blipFill>
                  <a:blip r:embed="rId5"/>
                  <a:stretch>
                    <a:fillRect r="-1428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3956633" y="430697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3956633" y="4306977"/>
                  <a:ext cx="315158" cy="369332"/>
                </a:xfrm>
                <a:prstGeom prst="rect">
                  <a:avLst/>
                </a:prstGeom>
                <a:blipFill>
                  <a:blip r:embed="rId6"/>
                  <a:stretch>
                    <a:fillRect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3412360" y="4360707"/>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3412360" y="4360707"/>
                  <a:ext cx="437621" cy="369332"/>
                </a:xfrm>
                <a:prstGeom prst="rect">
                  <a:avLst/>
                </a:prstGeom>
                <a:blipFill>
                  <a:blip r:embed="rId7"/>
                  <a:stretch>
                    <a:fillRect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2380671" y="4438786"/>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2380671" y="4438786"/>
                  <a:ext cx="437621" cy="369332"/>
                </a:xfrm>
                <a:prstGeom prst="rect">
                  <a:avLst/>
                </a:prstGeom>
                <a:blipFill>
                  <a:blip r:embed="rId8"/>
                  <a:stretch>
                    <a:fillRect r="-71429" b="-10345"/>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4283214" y="4823359"/>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4283214" y="4731918"/>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989908" y="3819801"/>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989908" y="3819801"/>
                  <a:ext cx="31515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4167193" y="3769099"/>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4167193" y="3769099"/>
                  <a:ext cx="315158" cy="369332"/>
                </a:xfrm>
                <a:prstGeom prst="rect">
                  <a:avLst/>
                </a:prstGeom>
                <a:blipFill>
                  <a:blip r:embed="rId10"/>
                  <a:stretch>
                    <a:fillRect r="-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4237427" y="4477268"/>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4237427" y="4477268"/>
                  <a:ext cx="315158" cy="369332"/>
                </a:xfrm>
                <a:prstGeom prst="rect">
                  <a:avLst/>
                </a:prstGeom>
                <a:blipFill>
                  <a:blip r:embed="rId11"/>
                  <a:stretch>
                    <a:fillRect/>
                  </a:stretch>
                </a:blipFill>
              </p:spPr>
              <p:txBody>
                <a:bodyPr/>
                <a:lstStyle/>
                <a:p>
                  <a:r>
                    <a:rPr lang="en-US">
                      <a:noFill/>
                    </a:rPr>
                    <a:t> </a:t>
                  </a:r>
                </a:p>
              </p:txBody>
            </p:sp>
          </mc:Fallback>
        </mc:AlternateContent>
      </p:grpSp>
      <p:grpSp>
        <p:nvGrpSpPr>
          <p:cNvPr id="226" name="Group 225">
            <a:extLst>
              <a:ext uri="{FF2B5EF4-FFF2-40B4-BE49-F238E27FC236}">
                <a16:creationId xmlns:a16="http://schemas.microsoft.com/office/drawing/2014/main" id="{3ADD3620-8512-6A44-BEE8-9CFC7F4E8F6F}"/>
              </a:ext>
            </a:extLst>
          </p:cNvPr>
          <p:cNvGrpSpPr/>
          <p:nvPr/>
        </p:nvGrpSpPr>
        <p:grpSpPr>
          <a:xfrm>
            <a:off x="8862724" y="1518027"/>
            <a:ext cx="3143412" cy="4414103"/>
            <a:chOff x="6837317" y="1054506"/>
            <a:chExt cx="3669662" cy="4966551"/>
          </a:xfrm>
        </p:grpSpPr>
        <p:sp>
          <p:nvSpPr>
            <p:cNvPr id="110" name="TextBox 109">
              <a:extLst>
                <a:ext uri="{FF2B5EF4-FFF2-40B4-BE49-F238E27FC236}">
                  <a16:creationId xmlns:a16="http://schemas.microsoft.com/office/drawing/2014/main" id="{ADCDF9CF-CDD3-8B4C-9524-D04F12D790A5}"/>
                </a:ext>
              </a:extLst>
            </p:cNvPr>
            <p:cNvSpPr txBox="1"/>
            <p:nvPr/>
          </p:nvSpPr>
          <p:spPr>
            <a:xfrm>
              <a:off x="7020267" y="1054506"/>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7884065" y="2799211"/>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6" name="Straight Connector 115">
              <a:extLst>
                <a:ext uri="{FF2B5EF4-FFF2-40B4-BE49-F238E27FC236}">
                  <a16:creationId xmlns:a16="http://schemas.microsoft.com/office/drawing/2014/main" id="{39D48FA9-9E50-2C4D-A6A7-09E9C69225C2}"/>
                </a:ext>
              </a:extLst>
            </p:cNvPr>
            <p:cNvCxnSpPr/>
            <p:nvPr/>
          </p:nvCxnSpPr>
          <p:spPr>
            <a:xfrm flipV="1">
              <a:off x="9140402" y="362622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A29A25FB-1C17-244D-A92F-6A3EED04E651}"/>
                </a:ext>
              </a:extLst>
            </p:cNvPr>
            <p:cNvGrpSpPr/>
            <p:nvPr/>
          </p:nvGrpSpPr>
          <p:grpSpPr>
            <a:xfrm>
              <a:off x="8368479" y="2565289"/>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8335827" y="3882047"/>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8338640" y="3104013"/>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A7FCD7A-7961-A645-98A6-1B5ED8DEE51C}"/>
                    </a:ext>
                  </a:extLst>
                </p:cNvPr>
                <p:cNvSpPr txBox="1"/>
                <p:nvPr/>
              </p:nvSpPr>
              <p:spPr>
                <a:xfrm>
                  <a:off x="9870707" y="38994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36" name="TextBox 135">
                  <a:extLst>
                    <a:ext uri="{FF2B5EF4-FFF2-40B4-BE49-F238E27FC236}">
                      <a16:creationId xmlns:a16="http://schemas.microsoft.com/office/drawing/2014/main" id="{BA7FCD7A-7961-A645-98A6-1B5ED8DEE51C}"/>
                    </a:ext>
                  </a:extLst>
                </p:cNvPr>
                <p:cNvSpPr txBox="1">
                  <a:spLocks noRot="1" noChangeAspect="1" noMove="1" noResize="1" noEditPoints="1" noAdjustHandles="1" noChangeArrowheads="1" noChangeShapeType="1" noTextEdit="1"/>
                </p:cNvSpPr>
                <p:nvPr/>
              </p:nvSpPr>
              <p:spPr>
                <a:xfrm>
                  <a:off x="9870707" y="3899470"/>
                  <a:ext cx="633999" cy="369332"/>
                </a:xfrm>
                <a:prstGeom prst="rect">
                  <a:avLst/>
                </a:prstGeom>
                <a:blipFill>
                  <a:blip r:embed="rId16"/>
                  <a:stretch>
                    <a:fillRect/>
                  </a:stretch>
                </a:blipFill>
              </p:spPr>
              <p:txBody>
                <a:bodyPr/>
                <a:lstStyle/>
                <a:p>
                  <a:r>
                    <a:rPr lang="en-US">
                      <a:noFill/>
                    </a:rPr>
                    <a:t> </a:t>
                  </a:r>
                </a:p>
              </p:txBody>
            </p:sp>
          </mc:Fallback>
        </mc:AlternateContent>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9348201" y="2189808"/>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054281" y="18241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8335823" y="31848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7620183" y="3114898"/>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9819095" y="2505298"/>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054277" y="37182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5" name="Straight Connector 194">
              <a:extLst>
                <a:ext uri="{FF2B5EF4-FFF2-40B4-BE49-F238E27FC236}">
                  <a16:creationId xmlns:a16="http://schemas.microsoft.com/office/drawing/2014/main" id="{E111496D-0CF3-E040-B12E-EE575A524C07}"/>
                </a:ext>
              </a:extLst>
            </p:cNvPr>
            <p:cNvCxnSpPr/>
            <p:nvPr/>
          </p:nvCxnSpPr>
          <p:spPr>
            <a:xfrm flipV="1">
              <a:off x="8401849" y="182414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Freeform 12">
              <a:extLst>
                <a:ext uri="{FF2B5EF4-FFF2-40B4-BE49-F238E27FC236}">
                  <a16:creationId xmlns:a16="http://schemas.microsoft.com/office/drawing/2014/main" id="{D7E85D72-8E0E-0044-B418-91817A45F2B2}"/>
                </a:ext>
              </a:extLst>
            </p:cNvPr>
            <p:cNvSpPr>
              <a:spLocks noChangeAspect="1"/>
            </p:cNvSpPr>
            <p:nvPr/>
          </p:nvSpPr>
          <p:spPr bwMode="auto">
            <a:xfrm>
              <a:off x="8335819" y="24119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064204" y="4453538"/>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00" name="Group 210">
              <a:extLst>
                <a:ext uri="{FF2B5EF4-FFF2-40B4-BE49-F238E27FC236}">
                  <a16:creationId xmlns:a16="http://schemas.microsoft.com/office/drawing/2014/main" id="{7F199E07-6FE8-6A40-958A-56FB5416BDDC}"/>
                </a:ext>
              </a:extLst>
            </p:cNvPr>
            <p:cNvGrpSpPr>
              <a:grpSpLocks/>
            </p:cNvGrpSpPr>
            <p:nvPr/>
          </p:nvGrpSpPr>
          <p:grpSpPr bwMode="auto">
            <a:xfrm>
              <a:off x="9582588" y="3628952"/>
              <a:ext cx="304800" cy="762000"/>
              <a:chOff x="3216" y="1728"/>
              <a:chExt cx="192" cy="480"/>
            </a:xfrm>
          </p:grpSpPr>
          <p:sp>
            <p:nvSpPr>
              <p:cNvPr id="201" name="Line 8">
                <a:extLst>
                  <a:ext uri="{FF2B5EF4-FFF2-40B4-BE49-F238E27FC236}">
                    <a16:creationId xmlns:a16="http://schemas.microsoft.com/office/drawing/2014/main" id="{5FD05945-E831-5E4E-9CCE-C3AEFE5BE3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9">
                <a:extLst>
                  <a:ext uri="{FF2B5EF4-FFF2-40B4-BE49-F238E27FC236}">
                    <a16:creationId xmlns:a16="http://schemas.microsoft.com/office/drawing/2014/main" id="{A25B834C-E881-B44C-AB97-BCFBBD22566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10">
                <a:extLst>
                  <a:ext uri="{FF2B5EF4-FFF2-40B4-BE49-F238E27FC236}">
                    <a16:creationId xmlns:a16="http://schemas.microsoft.com/office/drawing/2014/main" id="{9A76B5CB-3FF8-5946-A050-B8DD91F623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1">
                <a:extLst>
                  <a:ext uri="{FF2B5EF4-FFF2-40B4-BE49-F238E27FC236}">
                    <a16:creationId xmlns:a16="http://schemas.microsoft.com/office/drawing/2014/main" id="{5D93E6D7-6AC5-874B-8739-2D239E3DB9A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 name="Group 220">
              <a:extLst>
                <a:ext uri="{FF2B5EF4-FFF2-40B4-BE49-F238E27FC236}">
                  <a16:creationId xmlns:a16="http://schemas.microsoft.com/office/drawing/2014/main" id="{C2041790-7DEB-4C48-AB4D-4BAE2D95F66F}"/>
                </a:ext>
              </a:extLst>
            </p:cNvPr>
            <p:cNvGrpSpPr>
              <a:grpSpLocks/>
            </p:cNvGrpSpPr>
            <p:nvPr/>
          </p:nvGrpSpPr>
          <p:grpSpPr bwMode="auto">
            <a:xfrm>
              <a:off x="9662920" y="4344681"/>
              <a:ext cx="152400" cy="304800"/>
              <a:chOff x="3264" y="3072"/>
              <a:chExt cx="96" cy="192"/>
            </a:xfrm>
          </p:grpSpPr>
          <p:sp>
            <p:nvSpPr>
              <p:cNvPr id="206" name="Line 17">
                <a:extLst>
                  <a:ext uri="{FF2B5EF4-FFF2-40B4-BE49-F238E27FC236}">
                    <a16:creationId xmlns:a16="http://schemas.microsoft.com/office/drawing/2014/main" id="{A8953E4C-E001-8641-B13F-E5B4216FDD7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7" name="Freeform 18">
                <a:extLst>
                  <a:ext uri="{FF2B5EF4-FFF2-40B4-BE49-F238E27FC236}">
                    <a16:creationId xmlns:a16="http://schemas.microsoft.com/office/drawing/2014/main" id="{96CD224D-E01A-0D4A-A336-43D183FB76B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9291051" y="2745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9291051" y="2745566"/>
                  <a:ext cx="633999"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7745362" y="33452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7745362" y="3345248"/>
                  <a:ext cx="633999"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8452931" y="353945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8452931" y="3539456"/>
                  <a:ext cx="633999"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1ADCE9AF-8DAF-C14C-B6F8-5C1181E30568}"/>
                    </a:ext>
                  </a:extLst>
                </p:cNvPr>
                <p:cNvSpPr txBox="1"/>
                <p:nvPr/>
              </p:nvSpPr>
              <p:spPr>
                <a:xfrm>
                  <a:off x="7896125" y="259049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1" name="TextBox 210">
                  <a:extLst>
                    <a:ext uri="{FF2B5EF4-FFF2-40B4-BE49-F238E27FC236}">
                      <a16:creationId xmlns:a16="http://schemas.microsoft.com/office/drawing/2014/main" id="{1ADCE9AF-8DAF-C14C-B6F8-5C1181E30568}"/>
                    </a:ext>
                  </a:extLst>
                </p:cNvPr>
                <p:cNvSpPr txBox="1">
                  <a:spLocks noRot="1" noChangeAspect="1" noMove="1" noResize="1" noEditPoints="1" noAdjustHandles="1" noChangeArrowheads="1" noChangeShapeType="1" noTextEdit="1"/>
                </p:cNvSpPr>
                <p:nvPr/>
              </p:nvSpPr>
              <p:spPr>
                <a:xfrm>
                  <a:off x="7896125" y="2590498"/>
                  <a:ext cx="633999" cy="369332"/>
                </a:xfrm>
                <a:prstGeom prst="rect">
                  <a:avLst/>
                </a:prstGeom>
                <a:blipFill>
                  <a:blip r:embed="rId20"/>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8659225" y="396436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8659225" y="3964365"/>
                  <a:ext cx="63399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9181321" y="19723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9181321" y="1972340"/>
                  <a:ext cx="633999" cy="369332"/>
                </a:xfrm>
                <a:prstGeom prst="rect">
                  <a:avLst/>
                </a:prstGeom>
                <a:blipFill>
                  <a:blip r:embed="rId22"/>
                  <a:stretch>
                    <a:fillRect/>
                  </a:stretch>
                </a:blipFill>
              </p:spPr>
              <p:txBody>
                <a:bodyPr/>
                <a:lstStyle/>
                <a:p>
                  <a:r>
                    <a:rPr lang="en-US">
                      <a:noFill/>
                    </a:rPr>
                    <a:t> </a:t>
                  </a:r>
                </a:p>
              </p:txBody>
            </p:sp>
          </mc:Fallback>
        </mc:AlternateContent>
        <p:cxnSp>
          <p:nvCxnSpPr>
            <p:cNvPr id="214" name="Straight Connector 213">
              <a:extLst>
                <a:ext uri="{FF2B5EF4-FFF2-40B4-BE49-F238E27FC236}">
                  <a16:creationId xmlns:a16="http://schemas.microsoft.com/office/drawing/2014/main" id="{44613279-611A-3F4A-8578-9485D9ABA359}"/>
                </a:ext>
              </a:extLst>
            </p:cNvPr>
            <p:cNvCxnSpPr>
              <a:cxnSpLocks/>
            </p:cNvCxnSpPr>
            <p:nvPr/>
          </p:nvCxnSpPr>
          <p:spPr>
            <a:xfrm flipV="1">
              <a:off x="8778985" y="1565831"/>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8748525" y="1508839"/>
              <a:ext cx="152400" cy="152400"/>
              <a:chOff x="1392"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92"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19" name="Straight Connector 218">
              <a:extLst>
                <a:ext uri="{FF2B5EF4-FFF2-40B4-BE49-F238E27FC236}">
                  <a16:creationId xmlns:a16="http://schemas.microsoft.com/office/drawing/2014/main" id="{D851B3E7-83B5-A944-BB29-3970652B9197}"/>
                </a:ext>
              </a:extLst>
            </p:cNvPr>
            <p:cNvCxnSpPr>
              <a:cxnSpLocks/>
            </p:cNvCxnSpPr>
            <p:nvPr/>
          </p:nvCxnSpPr>
          <p:spPr>
            <a:xfrm flipV="1">
              <a:off x="8408481" y="1835462"/>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7563799" y="279188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7563799" y="2791885"/>
                  <a:ext cx="63399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9872980" y="232403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9872980" y="2324032"/>
                  <a:ext cx="633999"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8935393" y="134994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8935393" y="1349947"/>
                  <a:ext cx="633999"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9E3006CB-5730-B949-94FA-B5C0B440903D}"/>
                    </a:ext>
                  </a:extLst>
                </p:cNvPr>
                <p:cNvSpPr txBox="1"/>
                <p:nvPr/>
              </p:nvSpPr>
              <p:spPr>
                <a:xfrm>
                  <a:off x="6837317" y="4783757"/>
                  <a:ext cx="3514990" cy="123730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i="1" dirty="0">
                      <a:latin typeface="Cambria Math" panose="02040503050406030204" pitchFamily="18" charset="0"/>
                    </a:rPr>
                    <a:t> </a:t>
                  </a:r>
                  <a:r>
                    <a:rPr lang="en-US" dirty="0"/>
                    <a:t>provides bias</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b="0" i="1" smtClean="0">
                              <a:latin typeface="Cambria Math" panose="02040503050406030204" pitchFamily="18" charset="0"/>
                              <a:ea typeface="Cambria Math" panose="02040503050406030204" pitchFamily="18" charset="0"/>
                            </a:rPr>
                            <m:t>)</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0</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𝐺𝐷</m:t>
                              </m:r>
                            </m:sub>
                          </m:sSub>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225" name="TextBox 224">
                  <a:extLst>
                    <a:ext uri="{FF2B5EF4-FFF2-40B4-BE49-F238E27FC236}">
                      <a16:creationId xmlns:a16="http://schemas.microsoft.com/office/drawing/2014/main" id="{9E3006CB-5730-B949-94FA-B5C0B440903D}"/>
                    </a:ext>
                  </a:extLst>
                </p:cNvPr>
                <p:cNvSpPr txBox="1">
                  <a:spLocks noRot="1" noChangeAspect="1" noMove="1" noResize="1" noEditPoints="1" noAdjustHandles="1" noChangeArrowheads="1" noChangeShapeType="1" noTextEdit="1"/>
                </p:cNvSpPr>
                <p:nvPr/>
              </p:nvSpPr>
              <p:spPr>
                <a:xfrm>
                  <a:off x="6837317" y="4783757"/>
                  <a:ext cx="3514990" cy="1237300"/>
                </a:xfrm>
                <a:prstGeom prst="rect">
                  <a:avLst/>
                </a:prstGeom>
                <a:blipFill>
                  <a:blip r:embed="rId26"/>
                  <a:stretch>
                    <a:fillRect l="-1261" t="-2273" b="-3863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315611" y="1152946"/>
                <a:ext cx="4610370" cy="39534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oMath>
                </a14:m>
                <a:endParaRPr lang="en-US" dirty="0"/>
              </a:p>
              <a:p>
                <a:pPr marL="285750" indent="-285750">
                  <a:buFont typeface="Arial" panose="020B0604020202020204" pitchFamily="34" charset="0"/>
                  <a:buChar char="•"/>
                </a:pP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𝐺𝑆</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𝑑</m:t>
                        </m:r>
                      </m:sub>
                    </m:sSub>
                  </m:oMath>
                </a14:m>
                <a:r>
                  <a:rPr lang="en-US" dirty="0"/>
                  <a:t>,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r>
                      <m:rPr>
                        <m:sty m:val="p"/>
                      </m:rPr>
                      <a:rPr lang="el-GR" b="0" i="1" smtClean="0">
                        <a:latin typeface="Cambria Math" panose="02040503050406030204" pitchFamily="18" charset="0"/>
                        <a:ea typeface="Cambria Math" panose="02040503050406030204" pitchFamily="18" charset="0"/>
                      </a:rPr>
                      <m:t>Ω</m:t>
                    </m:r>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𝑜𝑢𝑡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𝐷𝑆</m:t>
                            </m:r>
                          </m:sub>
                        </m:sSub>
                        <m:r>
                          <a:rPr lang="en-US" i="1">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315611" y="1152946"/>
                <a:ext cx="4610370" cy="3953402"/>
              </a:xfrm>
              <a:prstGeom prst="rect">
                <a:avLst/>
              </a:prstGeom>
              <a:blipFill>
                <a:blip r:embed="rId27"/>
                <a:stretch>
                  <a:fillRect l="-82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2AE291A8-66EE-CF40-AFF6-8452C1567594}"/>
              </a:ext>
            </a:extLst>
          </p:cNvPr>
          <p:cNvGrpSpPr/>
          <p:nvPr/>
        </p:nvGrpSpPr>
        <p:grpSpPr>
          <a:xfrm>
            <a:off x="5295055" y="1490708"/>
            <a:ext cx="3221206" cy="2467779"/>
            <a:chOff x="4868347" y="3509314"/>
            <a:chExt cx="3221206" cy="2467779"/>
          </a:xfrm>
        </p:grpSpPr>
        <p:sp>
          <p:nvSpPr>
            <p:cNvPr id="150" name="TextBox 149">
              <a:extLst>
                <a:ext uri="{FF2B5EF4-FFF2-40B4-BE49-F238E27FC236}">
                  <a16:creationId xmlns:a16="http://schemas.microsoft.com/office/drawing/2014/main" id="{5A854440-93CE-974E-ABD2-F401306F0991}"/>
                </a:ext>
              </a:extLst>
            </p:cNvPr>
            <p:cNvSpPr txBox="1"/>
            <p:nvPr/>
          </p:nvSpPr>
          <p:spPr>
            <a:xfrm>
              <a:off x="5117970" y="3509314"/>
              <a:ext cx="2971583" cy="369332"/>
            </a:xfrm>
            <a:prstGeom prst="rect">
              <a:avLst/>
            </a:prstGeom>
            <a:noFill/>
          </p:spPr>
          <p:txBody>
            <a:bodyPr wrap="none" rtlCol="0">
              <a:spAutoFit/>
            </a:bodyPr>
            <a:lstStyle/>
            <a:p>
              <a:r>
                <a:rPr lang="en-US" dirty="0"/>
                <a:t>FET CS small signal equivalent</a:t>
              </a:r>
            </a:p>
          </p:txBody>
        </p:sp>
        <p:grpSp>
          <p:nvGrpSpPr>
            <p:cNvPr id="151" name="Group 203">
              <a:extLst>
                <a:ext uri="{FF2B5EF4-FFF2-40B4-BE49-F238E27FC236}">
                  <a16:creationId xmlns:a16="http://schemas.microsoft.com/office/drawing/2014/main" id="{265AEAB2-5FB5-E64C-8F0D-F739675484AF}"/>
                </a:ext>
              </a:extLst>
            </p:cNvPr>
            <p:cNvGrpSpPr>
              <a:grpSpLocks/>
            </p:cNvGrpSpPr>
            <p:nvPr/>
          </p:nvGrpSpPr>
          <p:grpSpPr bwMode="auto">
            <a:xfrm>
              <a:off x="5888350" y="4213335"/>
              <a:ext cx="304800" cy="762000"/>
              <a:chOff x="3216" y="2400"/>
              <a:chExt cx="192" cy="480"/>
            </a:xfrm>
          </p:grpSpPr>
          <p:sp>
            <p:nvSpPr>
              <p:cNvPr id="152" name="Line 46">
                <a:extLst>
                  <a:ext uri="{FF2B5EF4-FFF2-40B4-BE49-F238E27FC236}">
                    <a16:creationId xmlns:a16="http://schemas.microsoft.com/office/drawing/2014/main" id="{06086BC6-BA4A-3B4D-83D9-0CE2544E9B4A}"/>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47">
                <a:extLst>
                  <a:ext uri="{FF2B5EF4-FFF2-40B4-BE49-F238E27FC236}">
                    <a16:creationId xmlns:a16="http://schemas.microsoft.com/office/drawing/2014/main" id="{63DB30D2-7E22-3A46-9CA0-B54F2E17F1DC}"/>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48">
                <a:extLst>
                  <a:ext uri="{FF2B5EF4-FFF2-40B4-BE49-F238E27FC236}">
                    <a16:creationId xmlns:a16="http://schemas.microsoft.com/office/drawing/2014/main" id="{E1690A1F-B95D-A145-8187-42CB05CC1D2B}"/>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5" name="Freeform 49">
                <a:extLst>
                  <a:ext uri="{FF2B5EF4-FFF2-40B4-BE49-F238E27FC236}">
                    <a16:creationId xmlns:a16="http://schemas.microsoft.com/office/drawing/2014/main" id="{464E4E53-211C-7744-A027-52FD45E4DC81}"/>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6" name="Freeform 50">
                <a:extLst>
                  <a:ext uri="{FF2B5EF4-FFF2-40B4-BE49-F238E27FC236}">
                    <a16:creationId xmlns:a16="http://schemas.microsoft.com/office/drawing/2014/main" id="{7151D51F-BD97-5840-9F5B-F691DAEE5000}"/>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62" name="Freeform 12">
              <a:extLst>
                <a:ext uri="{FF2B5EF4-FFF2-40B4-BE49-F238E27FC236}">
                  <a16:creationId xmlns:a16="http://schemas.microsoft.com/office/drawing/2014/main" id="{BA3FE635-0F62-1D44-8276-4B56E94F3C3D}"/>
                </a:ext>
              </a:extLst>
            </p:cNvPr>
            <p:cNvSpPr>
              <a:spLocks noChangeAspect="1"/>
            </p:cNvSpPr>
            <p:nvPr/>
          </p:nvSpPr>
          <p:spPr bwMode="auto">
            <a:xfrm>
              <a:off x="6492331" y="42006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FE2B4470-EB7D-9C4D-B360-2FBB0B7A2D7D}"/>
                </a:ext>
              </a:extLst>
            </p:cNvPr>
            <p:cNvGrpSpPr>
              <a:grpSpLocks noChangeAspect="1"/>
            </p:cNvGrpSpPr>
            <p:nvPr/>
          </p:nvGrpSpPr>
          <p:grpSpPr bwMode="auto">
            <a:xfrm>
              <a:off x="6492331" y="4142806"/>
              <a:ext cx="152400" cy="152400"/>
              <a:chOff x="1344" y="2064"/>
              <a:chExt cx="192" cy="192"/>
            </a:xfrm>
          </p:grpSpPr>
          <p:sp>
            <p:nvSpPr>
              <p:cNvPr id="167" name="Oval 14">
                <a:extLst>
                  <a:ext uri="{FF2B5EF4-FFF2-40B4-BE49-F238E27FC236}">
                    <a16:creationId xmlns:a16="http://schemas.microsoft.com/office/drawing/2014/main" id="{82BB20ED-A479-6646-9637-FFE725561D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07C33EE6-EC1F-FA4C-B839-9C2731EAA83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EFAA3FF8-ECA8-E04A-B25B-F4FECCC89A10}"/>
                </a:ext>
              </a:extLst>
            </p:cNvPr>
            <p:cNvCxnSpPr>
              <a:cxnSpLocks/>
            </p:cNvCxnSpPr>
            <p:nvPr/>
          </p:nvCxnSpPr>
          <p:spPr>
            <a:xfrm flipV="1">
              <a:off x="5127513" y="4960361"/>
              <a:ext cx="333834" cy="63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33FE9CD-71A5-7445-A0FA-88AD11682B57}"/>
                </a:ext>
              </a:extLst>
            </p:cNvPr>
            <p:cNvCxnSpPr>
              <a:cxnSpLocks/>
            </p:cNvCxnSpPr>
            <p:nvPr/>
          </p:nvCxnSpPr>
          <p:spPr>
            <a:xfrm flipV="1">
              <a:off x="6028224" y="4213793"/>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996733F1-B0A1-B845-9BB6-C11728315AA1}"/>
                </a:ext>
              </a:extLst>
            </p:cNvPr>
            <p:cNvGrpSpPr>
              <a:grpSpLocks noChangeAspect="1"/>
            </p:cNvGrpSpPr>
            <p:nvPr/>
          </p:nvGrpSpPr>
          <p:grpSpPr bwMode="auto">
            <a:xfrm>
              <a:off x="5966084" y="4884161"/>
              <a:ext cx="152400" cy="152400"/>
              <a:chOff x="1344" y="2064"/>
              <a:chExt cx="192" cy="192"/>
            </a:xfrm>
          </p:grpSpPr>
          <p:sp>
            <p:nvSpPr>
              <p:cNvPr id="229" name="Oval 14">
                <a:extLst>
                  <a:ext uri="{FF2B5EF4-FFF2-40B4-BE49-F238E27FC236}">
                    <a16:creationId xmlns:a16="http://schemas.microsoft.com/office/drawing/2014/main" id="{3FF18426-9495-2847-A26D-FD9C47290D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951C85DA-D3BE-F243-BFAD-6F61A81682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1" name="Group 13">
              <a:extLst>
                <a:ext uri="{FF2B5EF4-FFF2-40B4-BE49-F238E27FC236}">
                  <a16:creationId xmlns:a16="http://schemas.microsoft.com/office/drawing/2014/main" id="{07272812-607E-744E-9164-D3DD5B5F613D}"/>
                </a:ext>
              </a:extLst>
            </p:cNvPr>
            <p:cNvGrpSpPr>
              <a:grpSpLocks noChangeAspect="1"/>
            </p:cNvGrpSpPr>
            <p:nvPr/>
          </p:nvGrpSpPr>
          <p:grpSpPr bwMode="auto">
            <a:xfrm>
              <a:off x="5061674" y="4882517"/>
              <a:ext cx="152400" cy="152400"/>
              <a:chOff x="1344" y="2064"/>
              <a:chExt cx="192" cy="192"/>
            </a:xfrm>
          </p:grpSpPr>
          <p:sp>
            <p:nvSpPr>
              <p:cNvPr id="232" name="Oval 14">
                <a:extLst>
                  <a:ext uri="{FF2B5EF4-FFF2-40B4-BE49-F238E27FC236}">
                    <a16:creationId xmlns:a16="http://schemas.microsoft.com/office/drawing/2014/main" id="{232FDFF8-8E2D-CC42-B986-6B06384B96A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3" name="Rectangle 15">
                <a:extLst>
                  <a:ext uri="{FF2B5EF4-FFF2-40B4-BE49-F238E27FC236}">
                    <a16:creationId xmlns:a16="http://schemas.microsoft.com/office/drawing/2014/main" id="{5C4CDB42-028D-9F41-B23E-FBF662F773F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4" name="Group 220">
              <a:extLst>
                <a:ext uri="{FF2B5EF4-FFF2-40B4-BE49-F238E27FC236}">
                  <a16:creationId xmlns:a16="http://schemas.microsoft.com/office/drawing/2014/main" id="{D1A68245-9CBC-B846-9FED-D344394B3E92}"/>
                </a:ext>
              </a:extLst>
            </p:cNvPr>
            <p:cNvGrpSpPr>
              <a:grpSpLocks/>
            </p:cNvGrpSpPr>
            <p:nvPr/>
          </p:nvGrpSpPr>
          <p:grpSpPr bwMode="auto">
            <a:xfrm>
              <a:off x="5304375" y="5672293"/>
              <a:ext cx="152400" cy="304800"/>
              <a:chOff x="3264" y="3072"/>
              <a:chExt cx="96" cy="192"/>
            </a:xfrm>
          </p:grpSpPr>
          <p:sp>
            <p:nvSpPr>
              <p:cNvPr id="235" name="Line 17">
                <a:extLst>
                  <a:ext uri="{FF2B5EF4-FFF2-40B4-BE49-F238E27FC236}">
                    <a16:creationId xmlns:a16="http://schemas.microsoft.com/office/drawing/2014/main" id="{A03946CD-A290-DA49-B9A1-E10A2584A7A6}"/>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Freeform 18">
                <a:extLst>
                  <a:ext uri="{FF2B5EF4-FFF2-40B4-BE49-F238E27FC236}">
                    <a16:creationId xmlns:a16="http://schemas.microsoft.com/office/drawing/2014/main" id="{CFDB9E13-2D9C-124B-A20E-EB45DFE2FCA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0" name="Group 220">
              <a:extLst>
                <a:ext uri="{FF2B5EF4-FFF2-40B4-BE49-F238E27FC236}">
                  <a16:creationId xmlns:a16="http://schemas.microsoft.com/office/drawing/2014/main" id="{6249226C-0F94-8748-9DEF-D94A175E8891}"/>
                </a:ext>
              </a:extLst>
            </p:cNvPr>
            <p:cNvGrpSpPr>
              <a:grpSpLocks/>
            </p:cNvGrpSpPr>
            <p:nvPr/>
          </p:nvGrpSpPr>
          <p:grpSpPr bwMode="auto">
            <a:xfrm>
              <a:off x="7033037" y="4894369"/>
              <a:ext cx="152400" cy="304800"/>
              <a:chOff x="3264" y="3072"/>
              <a:chExt cx="96" cy="192"/>
            </a:xfrm>
          </p:grpSpPr>
          <p:sp>
            <p:nvSpPr>
              <p:cNvPr id="241" name="Line 17">
                <a:extLst>
                  <a:ext uri="{FF2B5EF4-FFF2-40B4-BE49-F238E27FC236}">
                    <a16:creationId xmlns:a16="http://schemas.microsoft.com/office/drawing/2014/main" id="{734108D1-D6E6-7F44-B821-B0AC44229E6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42" name="Freeform 18">
                <a:extLst>
                  <a:ext uri="{FF2B5EF4-FFF2-40B4-BE49-F238E27FC236}">
                    <a16:creationId xmlns:a16="http://schemas.microsoft.com/office/drawing/2014/main" id="{74108575-14CC-5D49-88D3-BF2F75F38E0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B47ED43E-23F2-C54B-8AAB-C5D8FA7D948D}"/>
                    </a:ext>
                  </a:extLst>
                </p:cNvPr>
                <p:cNvSpPr txBox="1"/>
                <p:nvPr/>
              </p:nvSpPr>
              <p:spPr>
                <a:xfrm>
                  <a:off x="4868347" y="4932230"/>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243" name="TextBox 242">
                  <a:extLst>
                    <a:ext uri="{FF2B5EF4-FFF2-40B4-BE49-F238E27FC236}">
                      <a16:creationId xmlns:a16="http://schemas.microsoft.com/office/drawing/2014/main" id="{B47ED43E-23F2-C54B-8AAB-C5D8FA7D948D}"/>
                    </a:ext>
                  </a:extLst>
                </p:cNvPr>
                <p:cNvSpPr txBox="1">
                  <a:spLocks noRot="1" noChangeAspect="1" noMove="1" noResize="1" noEditPoints="1" noAdjustHandles="1" noChangeArrowheads="1" noChangeShapeType="1" noTextEdit="1"/>
                </p:cNvSpPr>
                <p:nvPr/>
              </p:nvSpPr>
              <p:spPr>
                <a:xfrm>
                  <a:off x="4868347" y="4932230"/>
                  <a:ext cx="315158" cy="391902"/>
                </a:xfrm>
                <a:prstGeom prst="rect">
                  <a:avLst/>
                </a:prstGeom>
                <a:blipFill>
                  <a:blip r:embed="rId28"/>
                  <a:stretch>
                    <a:fillRect r="-40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5D23126B-0F72-4546-9331-8944BA84A0A4}"/>
                    </a:ext>
                  </a:extLst>
                </p:cNvPr>
                <p:cNvSpPr txBox="1"/>
                <p:nvPr/>
              </p:nvSpPr>
              <p:spPr>
                <a:xfrm>
                  <a:off x="6601707" y="4384221"/>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oMath>
                    </m:oMathPara>
                  </a14:m>
                  <a:endParaRPr lang="en-US" dirty="0"/>
                </a:p>
              </p:txBody>
            </p:sp>
          </mc:Choice>
          <mc:Fallback xmlns="">
            <p:sp>
              <p:nvSpPr>
                <p:cNvPr id="246" name="TextBox 245">
                  <a:extLst>
                    <a:ext uri="{FF2B5EF4-FFF2-40B4-BE49-F238E27FC236}">
                      <a16:creationId xmlns:a16="http://schemas.microsoft.com/office/drawing/2014/main" id="{5D23126B-0F72-4546-9331-8944BA84A0A4}"/>
                    </a:ext>
                  </a:extLst>
                </p:cNvPr>
                <p:cNvSpPr txBox="1">
                  <a:spLocks noRot="1" noChangeAspect="1" noMove="1" noResize="1" noEditPoints="1" noAdjustHandles="1" noChangeArrowheads="1" noChangeShapeType="1" noTextEdit="1"/>
                </p:cNvSpPr>
                <p:nvPr/>
              </p:nvSpPr>
              <p:spPr>
                <a:xfrm>
                  <a:off x="6601707" y="4384221"/>
                  <a:ext cx="315158" cy="369332"/>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ED74F015-A3C8-A348-A58A-CD5692E66AB7}"/>
                    </a:ext>
                  </a:extLst>
                </p:cNvPr>
                <p:cNvSpPr txBox="1"/>
                <p:nvPr/>
              </p:nvSpPr>
              <p:spPr>
                <a:xfrm>
                  <a:off x="5202431" y="4235514"/>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248" name="TextBox 247">
                  <a:extLst>
                    <a:ext uri="{FF2B5EF4-FFF2-40B4-BE49-F238E27FC236}">
                      <a16:creationId xmlns:a16="http://schemas.microsoft.com/office/drawing/2014/main" id="{ED74F015-A3C8-A348-A58A-CD5692E66AB7}"/>
                    </a:ext>
                  </a:extLst>
                </p:cNvPr>
                <p:cNvSpPr txBox="1">
                  <a:spLocks noRot="1" noChangeAspect="1" noMove="1" noResize="1" noEditPoints="1" noAdjustHandles="1" noChangeArrowheads="1" noChangeShapeType="1" noTextEdit="1"/>
                </p:cNvSpPr>
                <p:nvPr/>
              </p:nvSpPr>
              <p:spPr>
                <a:xfrm>
                  <a:off x="5202431" y="4235514"/>
                  <a:ext cx="437621" cy="369332"/>
                </a:xfrm>
                <a:prstGeom prst="rect">
                  <a:avLst/>
                </a:prstGeom>
                <a:blipFill>
                  <a:blip r:embed="rId30"/>
                  <a:stretch>
                    <a:fillRect r="-71429" b="-6667"/>
                  </a:stretch>
                </a:blipFill>
              </p:spPr>
              <p:txBody>
                <a:bodyPr/>
                <a:lstStyle/>
                <a:p>
                  <a:r>
                    <a:rPr lang="en-US">
                      <a:noFill/>
                    </a:rPr>
                    <a:t> </a:t>
                  </a:r>
                </a:p>
              </p:txBody>
            </p:sp>
          </mc:Fallback>
        </mc:AlternateContent>
        <p:grpSp>
          <p:nvGrpSpPr>
            <p:cNvPr id="249" name="Group 220">
              <a:extLst>
                <a:ext uri="{FF2B5EF4-FFF2-40B4-BE49-F238E27FC236}">
                  <a16:creationId xmlns:a16="http://schemas.microsoft.com/office/drawing/2014/main" id="{FB908FD6-4856-4644-9DE6-972DFA567F1F}"/>
                </a:ext>
              </a:extLst>
            </p:cNvPr>
            <p:cNvGrpSpPr>
              <a:grpSpLocks/>
            </p:cNvGrpSpPr>
            <p:nvPr/>
          </p:nvGrpSpPr>
          <p:grpSpPr bwMode="auto">
            <a:xfrm>
              <a:off x="7603840" y="4902042"/>
              <a:ext cx="152400" cy="304800"/>
              <a:chOff x="3264" y="3072"/>
              <a:chExt cx="96" cy="192"/>
            </a:xfrm>
          </p:grpSpPr>
          <p:sp>
            <p:nvSpPr>
              <p:cNvPr id="250" name="Line 17">
                <a:extLst>
                  <a:ext uri="{FF2B5EF4-FFF2-40B4-BE49-F238E27FC236}">
                    <a16:creationId xmlns:a16="http://schemas.microsoft.com/office/drawing/2014/main" id="{48A537A7-8DFE-8247-BB08-5C61A456AC3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1" name="Freeform 18">
                <a:extLst>
                  <a:ext uri="{FF2B5EF4-FFF2-40B4-BE49-F238E27FC236}">
                    <a16:creationId xmlns:a16="http://schemas.microsoft.com/office/drawing/2014/main" id="{24B9A7F1-3EAE-EF45-B19E-B693F7DA93C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52" name="Group 13">
              <a:extLst>
                <a:ext uri="{FF2B5EF4-FFF2-40B4-BE49-F238E27FC236}">
                  <a16:creationId xmlns:a16="http://schemas.microsoft.com/office/drawing/2014/main" id="{B23E1AE3-B8D2-8441-9335-0A60A3E3EF8E}"/>
                </a:ext>
              </a:extLst>
            </p:cNvPr>
            <p:cNvGrpSpPr>
              <a:grpSpLocks noChangeAspect="1"/>
            </p:cNvGrpSpPr>
            <p:nvPr/>
          </p:nvGrpSpPr>
          <p:grpSpPr bwMode="auto">
            <a:xfrm>
              <a:off x="7930764" y="4146674"/>
              <a:ext cx="152400" cy="152400"/>
              <a:chOff x="1344" y="2064"/>
              <a:chExt cx="192" cy="192"/>
            </a:xfrm>
          </p:grpSpPr>
          <p:sp>
            <p:nvSpPr>
              <p:cNvPr id="253" name="Oval 14">
                <a:extLst>
                  <a:ext uri="{FF2B5EF4-FFF2-40B4-BE49-F238E27FC236}">
                    <a16:creationId xmlns:a16="http://schemas.microsoft.com/office/drawing/2014/main" id="{65B17E12-87DD-7E46-B6BF-46809429E03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4" name="Rectangle 15">
                <a:extLst>
                  <a:ext uri="{FF2B5EF4-FFF2-40B4-BE49-F238E27FC236}">
                    <a16:creationId xmlns:a16="http://schemas.microsoft.com/office/drawing/2014/main" id="{6159DC9F-0771-A749-9C60-07A316C95C2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55" name="TextBox 254">
                  <a:extLst>
                    <a:ext uri="{FF2B5EF4-FFF2-40B4-BE49-F238E27FC236}">
                      <a16:creationId xmlns:a16="http://schemas.microsoft.com/office/drawing/2014/main" id="{92685CB9-CE97-194D-A5AC-7C32F81F8620}"/>
                    </a:ext>
                  </a:extLst>
                </p:cNvPr>
                <p:cNvSpPr txBox="1"/>
                <p:nvPr/>
              </p:nvSpPr>
              <p:spPr>
                <a:xfrm>
                  <a:off x="4975264" y="456092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255" name="TextBox 254">
                  <a:extLst>
                    <a:ext uri="{FF2B5EF4-FFF2-40B4-BE49-F238E27FC236}">
                      <a16:creationId xmlns:a16="http://schemas.microsoft.com/office/drawing/2014/main" id="{92685CB9-CE97-194D-A5AC-7C32F81F8620}"/>
                    </a:ext>
                  </a:extLst>
                </p:cNvPr>
                <p:cNvSpPr txBox="1">
                  <a:spLocks noRot="1" noChangeAspect="1" noMove="1" noResize="1" noEditPoints="1" noAdjustHandles="1" noChangeArrowheads="1" noChangeShapeType="1" noTextEdit="1"/>
                </p:cNvSpPr>
                <p:nvPr/>
              </p:nvSpPr>
              <p:spPr>
                <a:xfrm>
                  <a:off x="4975264" y="4560923"/>
                  <a:ext cx="315158" cy="369332"/>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 name="TextBox 255">
                  <a:extLst>
                    <a:ext uri="{FF2B5EF4-FFF2-40B4-BE49-F238E27FC236}">
                      <a16:creationId xmlns:a16="http://schemas.microsoft.com/office/drawing/2014/main" id="{2A7B1D1F-5C63-2D40-9D24-B5558D00F755}"/>
                    </a:ext>
                  </a:extLst>
                </p:cNvPr>
                <p:cNvSpPr txBox="1"/>
                <p:nvPr/>
              </p:nvSpPr>
              <p:spPr>
                <a:xfrm>
                  <a:off x="6436487" y="3871395"/>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256" name="TextBox 255">
                  <a:extLst>
                    <a:ext uri="{FF2B5EF4-FFF2-40B4-BE49-F238E27FC236}">
                      <a16:creationId xmlns:a16="http://schemas.microsoft.com/office/drawing/2014/main" id="{2A7B1D1F-5C63-2D40-9D24-B5558D00F755}"/>
                    </a:ext>
                  </a:extLst>
                </p:cNvPr>
                <p:cNvSpPr txBox="1">
                  <a:spLocks noRot="1" noChangeAspect="1" noMove="1" noResize="1" noEditPoints="1" noAdjustHandles="1" noChangeArrowheads="1" noChangeShapeType="1" noTextEdit="1"/>
                </p:cNvSpPr>
                <p:nvPr/>
              </p:nvSpPr>
              <p:spPr>
                <a:xfrm>
                  <a:off x="6436487" y="3871395"/>
                  <a:ext cx="315158" cy="369332"/>
                </a:xfrm>
                <a:prstGeom prst="rect">
                  <a:avLst/>
                </a:prstGeom>
                <a:blipFill>
                  <a:blip r:embed="rId32"/>
                  <a:stretch>
                    <a:fillRect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2268D87E-B27E-7042-BF6F-CF0D1C043777}"/>
                    </a:ext>
                  </a:extLst>
                </p:cNvPr>
                <p:cNvSpPr txBox="1"/>
                <p:nvPr/>
              </p:nvSpPr>
              <p:spPr>
                <a:xfrm>
                  <a:off x="5730109" y="4792506"/>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257" name="TextBox 256">
                  <a:extLst>
                    <a:ext uri="{FF2B5EF4-FFF2-40B4-BE49-F238E27FC236}">
                      <a16:creationId xmlns:a16="http://schemas.microsoft.com/office/drawing/2014/main" id="{2268D87E-B27E-7042-BF6F-CF0D1C043777}"/>
                    </a:ext>
                  </a:extLst>
                </p:cNvPr>
                <p:cNvSpPr txBox="1">
                  <a:spLocks noRot="1" noChangeAspect="1" noMove="1" noResize="1" noEditPoints="1" noAdjustHandles="1" noChangeArrowheads="1" noChangeShapeType="1" noTextEdit="1"/>
                </p:cNvSpPr>
                <p:nvPr/>
              </p:nvSpPr>
              <p:spPr>
                <a:xfrm>
                  <a:off x="5730109" y="4792506"/>
                  <a:ext cx="315158" cy="369332"/>
                </a:xfrm>
                <a:prstGeom prst="rect">
                  <a:avLst/>
                </a:prstGeom>
                <a:blipFill>
                  <a:blip r:embed="rId33"/>
                  <a:stretch>
                    <a:fillRect/>
                  </a:stretch>
                </a:blipFill>
              </p:spPr>
              <p:txBody>
                <a:bodyPr/>
                <a:lstStyle/>
                <a:p>
                  <a:r>
                    <a:rPr lang="en-US">
                      <a:noFill/>
                    </a:rPr>
                    <a:t> </a:t>
                  </a:r>
                </a:p>
              </p:txBody>
            </p:sp>
          </mc:Fallback>
        </mc:AlternateContent>
        <p:grpSp>
          <p:nvGrpSpPr>
            <p:cNvPr id="258" name="Group 13">
              <a:extLst>
                <a:ext uri="{FF2B5EF4-FFF2-40B4-BE49-F238E27FC236}">
                  <a16:creationId xmlns:a16="http://schemas.microsoft.com/office/drawing/2014/main" id="{9C8C8899-3A20-5441-8EEA-713C701BA9F4}"/>
                </a:ext>
              </a:extLst>
            </p:cNvPr>
            <p:cNvGrpSpPr>
              <a:grpSpLocks noChangeAspect="1"/>
            </p:cNvGrpSpPr>
            <p:nvPr/>
          </p:nvGrpSpPr>
          <p:grpSpPr bwMode="auto">
            <a:xfrm>
              <a:off x="5404502" y="4886249"/>
              <a:ext cx="152400" cy="152400"/>
              <a:chOff x="1344" y="2064"/>
              <a:chExt cx="192" cy="192"/>
            </a:xfrm>
          </p:grpSpPr>
          <p:sp>
            <p:nvSpPr>
              <p:cNvPr id="259" name="Oval 14">
                <a:extLst>
                  <a:ext uri="{FF2B5EF4-FFF2-40B4-BE49-F238E27FC236}">
                    <a16:creationId xmlns:a16="http://schemas.microsoft.com/office/drawing/2014/main" id="{A79DBD42-813C-F446-9C01-D557E3A38E0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0" name="Rectangle 15">
                <a:extLst>
                  <a:ext uri="{FF2B5EF4-FFF2-40B4-BE49-F238E27FC236}">
                    <a16:creationId xmlns:a16="http://schemas.microsoft.com/office/drawing/2014/main" id="{E1BCC248-2AD0-D749-967C-0FA5C352FD2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1" name="Freeform 12">
              <a:extLst>
                <a:ext uri="{FF2B5EF4-FFF2-40B4-BE49-F238E27FC236}">
                  <a16:creationId xmlns:a16="http://schemas.microsoft.com/office/drawing/2014/main" id="{845FD4BB-F144-754E-92F9-9D1DECCE8FFF}"/>
                </a:ext>
              </a:extLst>
            </p:cNvPr>
            <p:cNvSpPr>
              <a:spLocks noChangeAspect="1"/>
            </p:cNvSpPr>
            <p:nvPr/>
          </p:nvSpPr>
          <p:spPr bwMode="auto">
            <a:xfrm>
              <a:off x="5316975" y="49542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2" name="Group 220">
              <a:extLst>
                <a:ext uri="{FF2B5EF4-FFF2-40B4-BE49-F238E27FC236}">
                  <a16:creationId xmlns:a16="http://schemas.microsoft.com/office/drawing/2014/main" id="{5F3535DD-4796-9040-BB29-A480EB943CDA}"/>
                </a:ext>
              </a:extLst>
            </p:cNvPr>
            <p:cNvGrpSpPr>
              <a:grpSpLocks/>
            </p:cNvGrpSpPr>
            <p:nvPr/>
          </p:nvGrpSpPr>
          <p:grpSpPr bwMode="auto">
            <a:xfrm>
              <a:off x="5957815" y="5611751"/>
              <a:ext cx="152400" cy="304800"/>
              <a:chOff x="3264" y="3072"/>
              <a:chExt cx="96" cy="192"/>
            </a:xfrm>
          </p:grpSpPr>
          <p:sp>
            <p:nvSpPr>
              <p:cNvPr id="263" name="Line 17">
                <a:extLst>
                  <a:ext uri="{FF2B5EF4-FFF2-40B4-BE49-F238E27FC236}">
                    <a16:creationId xmlns:a16="http://schemas.microsoft.com/office/drawing/2014/main" id="{E0F88BCE-7B55-DA4D-ABA1-2BA4DA5147E1}"/>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8711FB10-9DE8-B749-A6E8-536B1D5DC55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5" name="Freeform 12">
              <a:extLst>
                <a:ext uri="{FF2B5EF4-FFF2-40B4-BE49-F238E27FC236}">
                  <a16:creationId xmlns:a16="http://schemas.microsoft.com/office/drawing/2014/main" id="{35566F30-3BF3-D842-863B-01C84C2162AA}"/>
                </a:ext>
              </a:extLst>
            </p:cNvPr>
            <p:cNvSpPr>
              <a:spLocks noChangeAspect="1"/>
            </p:cNvSpPr>
            <p:nvPr/>
          </p:nvSpPr>
          <p:spPr bwMode="auto">
            <a:xfrm>
              <a:off x="5970415" y="4893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6" name="Straight Connector 265">
              <a:extLst>
                <a:ext uri="{FF2B5EF4-FFF2-40B4-BE49-F238E27FC236}">
                  <a16:creationId xmlns:a16="http://schemas.microsoft.com/office/drawing/2014/main" id="{91DED0CB-BBDF-B74B-9D7C-CFF359F5E497}"/>
                </a:ext>
              </a:extLst>
            </p:cNvPr>
            <p:cNvCxnSpPr>
              <a:cxnSpLocks/>
            </p:cNvCxnSpPr>
            <p:nvPr/>
          </p:nvCxnSpPr>
          <p:spPr>
            <a:xfrm>
              <a:off x="6066324" y="4962809"/>
              <a:ext cx="512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7" name="Freeform 12">
              <a:extLst>
                <a:ext uri="{FF2B5EF4-FFF2-40B4-BE49-F238E27FC236}">
                  <a16:creationId xmlns:a16="http://schemas.microsoft.com/office/drawing/2014/main" id="{E5E4323B-24E0-8745-A5C3-88B5A4192F21}"/>
                </a:ext>
              </a:extLst>
            </p:cNvPr>
            <p:cNvSpPr>
              <a:spLocks noChangeAspect="1"/>
            </p:cNvSpPr>
            <p:nvPr/>
          </p:nvSpPr>
          <p:spPr bwMode="auto">
            <a:xfrm>
              <a:off x="7033037" y="4202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8" name="Freeform 12">
              <a:extLst>
                <a:ext uri="{FF2B5EF4-FFF2-40B4-BE49-F238E27FC236}">
                  <a16:creationId xmlns:a16="http://schemas.microsoft.com/office/drawing/2014/main" id="{52042862-694A-A349-8C3C-748BE34F0120}"/>
                </a:ext>
              </a:extLst>
            </p:cNvPr>
            <p:cNvSpPr>
              <a:spLocks noChangeAspect="1"/>
            </p:cNvSpPr>
            <p:nvPr/>
          </p:nvSpPr>
          <p:spPr bwMode="auto">
            <a:xfrm>
              <a:off x="7598795" y="42048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69" name="TextBox 268">
                  <a:extLst>
                    <a:ext uri="{FF2B5EF4-FFF2-40B4-BE49-F238E27FC236}">
                      <a16:creationId xmlns:a16="http://schemas.microsoft.com/office/drawing/2014/main" id="{9D97E0FD-272C-D547-80D3-A02AF82E9777}"/>
                    </a:ext>
                  </a:extLst>
                </p:cNvPr>
                <p:cNvSpPr txBox="1"/>
                <p:nvPr/>
              </p:nvSpPr>
              <p:spPr>
                <a:xfrm>
                  <a:off x="7129887" y="4411361"/>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b="0" i="1" baseline="-25000" smtClean="0">
                            <a:latin typeface="Cambria Math" panose="02040503050406030204" pitchFamily="18" charset="0"/>
                          </a:rPr>
                          <m:t>𝐷</m:t>
                        </m:r>
                      </m:oMath>
                    </m:oMathPara>
                  </a14:m>
                  <a:endParaRPr lang="en-US" baseline="-25000" dirty="0"/>
                </a:p>
              </p:txBody>
            </p:sp>
          </mc:Choice>
          <mc:Fallback xmlns="">
            <p:sp>
              <p:nvSpPr>
                <p:cNvPr id="269" name="TextBox 268">
                  <a:extLst>
                    <a:ext uri="{FF2B5EF4-FFF2-40B4-BE49-F238E27FC236}">
                      <a16:creationId xmlns:a16="http://schemas.microsoft.com/office/drawing/2014/main" id="{9D97E0FD-272C-D547-80D3-A02AF82E9777}"/>
                    </a:ext>
                  </a:extLst>
                </p:cNvPr>
                <p:cNvSpPr txBox="1">
                  <a:spLocks noRot="1" noChangeAspect="1" noMove="1" noResize="1" noEditPoints="1" noAdjustHandles="1" noChangeArrowheads="1" noChangeShapeType="1" noTextEdit="1"/>
                </p:cNvSpPr>
                <p:nvPr/>
              </p:nvSpPr>
              <p:spPr>
                <a:xfrm>
                  <a:off x="7129887" y="4411361"/>
                  <a:ext cx="315158" cy="369332"/>
                </a:xfrm>
                <a:prstGeom prst="rect">
                  <a:avLst/>
                </a:prstGeom>
                <a:blipFill>
                  <a:blip r:embed="rId34"/>
                  <a:stretch>
                    <a:fillRect r="-2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B9524D99-23D3-D149-A4DE-F21CD048EE1A}"/>
                    </a:ext>
                  </a:extLst>
                </p:cNvPr>
                <p:cNvSpPr txBox="1"/>
                <p:nvPr/>
              </p:nvSpPr>
              <p:spPr>
                <a:xfrm>
                  <a:off x="7758275" y="438839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b="0" i="1" baseline="-25000" smtClean="0">
                            <a:latin typeface="Cambria Math" panose="02040503050406030204" pitchFamily="18" charset="0"/>
                          </a:rPr>
                          <m:t>𝐿</m:t>
                        </m:r>
                      </m:oMath>
                    </m:oMathPara>
                  </a14:m>
                  <a:endParaRPr lang="en-US" baseline="-25000" dirty="0"/>
                </a:p>
              </p:txBody>
            </p:sp>
          </mc:Choice>
          <mc:Fallback xmlns="">
            <p:sp>
              <p:nvSpPr>
                <p:cNvPr id="270" name="TextBox 269">
                  <a:extLst>
                    <a:ext uri="{FF2B5EF4-FFF2-40B4-BE49-F238E27FC236}">
                      <a16:creationId xmlns:a16="http://schemas.microsoft.com/office/drawing/2014/main" id="{B9524D99-23D3-D149-A4DE-F21CD048EE1A}"/>
                    </a:ext>
                  </a:extLst>
                </p:cNvPr>
                <p:cNvSpPr txBox="1">
                  <a:spLocks noRot="1" noChangeAspect="1" noMove="1" noResize="1" noEditPoints="1" noAdjustHandles="1" noChangeArrowheads="1" noChangeShapeType="1" noTextEdit="1"/>
                </p:cNvSpPr>
                <p:nvPr/>
              </p:nvSpPr>
              <p:spPr>
                <a:xfrm>
                  <a:off x="7758275" y="4388397"/>
                  <a:ext cx="315158" cy="369332"/>
                </a:xfrm>
                <a:prstGeom prst="rect">
                  <a:avLst/>
                </a:prstGeom>
                <a:blipFill>
                  <a:blip r:embed="rId35"/>
                  <a:stretch>
                    <a:fillRect r="-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A21F6184-55C3-AE43-93B5-1CF229C6E014}"/>
                    </a:ext>
                  </a:extLst>
                </p:cNvPr>
                <p:cNvSpPr txBox="1"/>
                <p:nvPr/>
              </p:nvSpPr>
              <p:spPr>
                <a:xfrm>
                  <a:off x="6067265" y="508985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b="0" i="1" baseline="-25000" smtClean="0">
                            <a:latin typeface="Cambria Math" panose="02040503050406030204" pitchFamily="18" charset="0"/>
                          </a:rPr>
                          <m:t>𝑆</m:t>
                        </m:r>
                      </m:oMath>
                    </m:oMathPara>
                  </a14:m>
                  <a:endParaRPr lang="en-US" baseline="-25000" dirty="0"/>
                </a:p>
              </p:txBody>
            </p:sp>
          </mc:Choice>
          <mc:Fallback xmlns="">
            <p:sp>
              <p:nvSpPr>
                <p:cNvPr id="271" name="TextBox 270">
                  <a:extLst>
                    <a:ext uri="{FF2B5EF4-FFF2-40B4-BE49-F238E27FC236}">
                      <a16:creationId xmlns:a16="http://schemas.microsoft.com/office/drawing/2014/main" id="{A21F6184-55C3-AE43-93B5-1CF229C6E014}"/>
                    </a:ext>
                  </a:extLst>
                </p:cNvPr>
                <p:cNvSpPr txBox="1">
                  <a:spLocks noRot="1" noChangeAspect="1" noMove="1" noResize="1" noEditPoints="1" noAdjustHandles="1" noChangeArrowheads="1" noChangeShapeType="1" noTextEdit="1"/>
                </p:cNvSpPr>
                <p:nvPr/>
              </p:nvSpPr>
              <p:spPr>
                <a:xfrm>
                  <a:off x="6067265" y="5089853"/>
                  <a:ext cx="315158" cy="369332"/>
                </a:xfrm>
                <a:prstGeom prst="rect">
                  <a:avLst/>
                </a:prstGeom>
                <a:blipFill>
                  <a:blip r:embed="rId36"/>
                  <a:stretch>
                    <a:fillRect r="-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29F2255C-8D30-D94E-B9BA-46D33BABB930}"/>
                    </a:ext>
                  </a:extLst>
                </p:cNvPr>
                <p:cNvSpPr txBox="1"/>
                <p:nvPr/>
              </p:nvSpPr>
              <p:spPr>
                <a:xfrm>
                  <a:off x="5405475" y="524225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b="0" i="1" baseline="-25000" smtClean="0">
                            <a:latin typeface="Cambria Math" panose="02040503050406030204" pitchFamily="18" charset="0"/>
                          </a:rPr>
                          <m:t>𝐺</m:t>
                        </m:r>
                      </m:oMath>
                    </m:oMathPara>
                  </a14:m>
                  <a:endParaRPr lang="en-US" baseline="-25000" dirty="0"/>
                </a:p>
              </p:txBody>
            </p:sp>
          </mc:Choice>
          <mc:Fallback xmlns="">
            <p:sp>
              <p:nvSpPr>
                <p:cNvPr id="272" name="TextBox 271">
                  <a:extLst>
                    <a:ext uri="{FF2B5EF4-FFF2-40B4-BE49-F238E27FC236}">
                      <a16:creationId xmlns:a16="http://schemas.microsoft.com/office/drawing/2014/main" id="{29F2255C-8D30-D94E-B9BA-46D33BABB930}"/>
                    </a:ext>
                  </a:extLst>
                </p:cNvPr>
                <p:cNvSpPr txBox="1">
                  <a:spLocks noRot="1" noChangeAspect="1" noMove="1" noResize="1" noEditPoints="1" noAdjustHandles="1" noChangeArrowheads="1" noChangeShapeType="1" noTextEdit="1"/>
                </p:cNvSpPr>
                <p:nvPr/>
              </p:nvSpPr>
              <p:spPr>
                <a:xfrm>
                  <a:off x="5405475" y="5242253"/>
                  <a:ext cx="315158" cy="369332"/>
                </a:xfrm>
                <a:prstGeom prst="rect">
                  <a:avLst/>
                </a:prstGeom>
                <a:blipFill>
                  <a:blip r:embed="rId37"/>
                  <a:stretch>
                    <a:fillRect r="-24000"/>
                  </a:stretch>
                </a:blipFill>
              </p:spPr>
              <p:txBody>
                <a:bodyPr/>
                <a:lstStyle/>
                <a:p>
                  <a:r>
                    <a:rPr lang="en-US">
                      <a:noFill/>
                    </a:rPr>
                    <a:t> </a:t>
                  </a:r>
                </a:p>
              </p:txBody>
            </p:sp>
          </mc:Fallback>
        </mc:AlternateContent>
      </p:grpSp>
    </p:spTree>
    <p:extLst>
      <p:ext uri="{BB962C8B-B14F-4D97-AF65-F5344CB8AC3E}">
        <p14:creationId xmlns:p14="http://schemas.microsoft.com/office/powerpoint/2010/main" val="7717159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7000" y="10062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34707-4D29-A24B-9993-4EFA7D020944}"/>
                  </a:ext>
                </a:extLst>
              </p:cNvPr>
              <p:cNvSpPr txBox="1"/>
              <p:nvPr/>
            </p:nvSpPr>
            <p:spPr>
              <a:xfrm>
                <a:off x="255481" y="1193598"/>
                <a:ext cx="8909471" cy="5203326"/>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𝐷</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𝑜𝑢𝑡</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den>
                    </m:f>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𝐾</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𝑑</m:t>
                        </m:r>
                      </m:sub>
                    </m:sSub>
                    <m:r>
                      <a:rPr lang="en-US" i="1">
                        <a:latin typeface="Cambria Math" panose="02040503050406030204" pitchFamily="18" charset="0"/>
                      </a:rPr>
                      <m:t>=20</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oMath>
                </a14:m>
                <a:r>
                  <a:rPr lang="en-US" dirty="0"/>
                  <a:t>, </a:t>
                </a:r>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𝑡𝑒𝑠𝑡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oMath>
                </a14:m>
                <a:r>
                  <a:rPr lang="en-US" i="1" dirty="0">
                    <a:latin typeface="Cambria Math" panose="02040503050406030204" pitchFamily="18" charset="0"/>
                  </a:rPr>
                  <a:t> ,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r>
                          <a:rPr lang="en-US" i="1">
                            <a:latin typeface="Cambria Math" panose="02040503050406030204" pitchFamily="18" charset="0"/>
                          </a:rPr>
                          <m:t>𝑡𝑒𝑠𝑡</m:t>
                        </m:r>
                      </m:sub>
                    </m:sSub>
                    <m:r>
                      <a:rPr lang="en-US" i="1">
                        <a:latin typeface="Cambria Math" panose="02040503050406030204" pitchFamily="18" charset="0"/>
                      </a:rPr>
                      <m:t>=</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𝑡𝑒𝑠𝑡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𝑡𝑒𝑠𝑡</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𝑜</m:t>
                        </m:r>
                      </m:sub>
                    </m:sSub>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𝑡𝑒𝑠𝑡</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𝑡𝑒𝑠𝑡</m:t>
                            </m:r>
                          </m:sub>
                        </m:sSub>
                      </m:den>
                    </m:f>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𝑣</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r>
                          <a:rPr lang="en-US" b="0" i="1" smtClean="0">
                            <a:latin typeface="Cambria Math" panose="02040503050406030204" pitchFamily="18" charset="0"/>
                          </a:rPr>
                          <m:t>]</m:t>
                        </m:r>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m:t>
                        </m:r>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3</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=100</m:t>
                    </m:r>
                    <m:r>
                      <a:rPr lang="en-US" b="0" i="1" smtClean="0">
                        <a:latin typeface="Cambria Math" panose="02040503050406030204" pitchFamily="18" charset="0"/>
                      </a:rPr>
                      <m:t>𝑘</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255481" y="1193598"/>
                <a:ext cx="8909471" cy="5203326"/>
              </a:xfrm>
              <a:prstGeom prst="rect">
                <a:avLst/>
              </a:prstGeom>
              <a:blipFill>
                <a:blip r:embed="rId3"/>
                <a:stretch>
                  <a:fillRect l="-427" t="-732"/>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02C4FD27-0800-3A4E-90A6-1888D15339DE}"/>
              </a:ext>
            </a:extLst>
          </p:cNvPr>
          <p:cNvGrpSpPr/>
          <p:nvPr/>
        </p:nvGrpSpPr>
        <p:grpSpPr>
          <a:xfrm>
            <a:off x="9249467" y="370009"/>
            <a:ext cx="2680280" cy="2984934"/>
            <a:chOff x="9249467" y="39501"/>
            <a:chExt cx="2680280" cy="2984934"/>
          </a:xfrm>
        </p:grpSpPr>
        <p:sp>
          <p:nvSpPr>
            <p:cNvPr id="123" name="TextBox 122">
              <a:extLst>
                <a:ext uri="{FF2B5EF4-FFF2-40B4-BE49-F238E27FC236}">
                  <a16:creationId xmlns:a16="http://schemas.microsoft.com/office/drawing/2014/main" id="{7A3EAC3E-9F4B-0B44-9E84-ABC6484896D8}"/>
                </a:ext>
              </a:extLst>
            </p:cNvPr>
            <p:cNvSpPr txBox="1"/>
            <p:nvPr/>
          </p:nvSpPr>
          <p:spPr>
            <a:xfrm>
              <a:off x="9579824" y="39501"/>
              <a:ext cx="2074094" cy="369332"/>
            </a:xfrm>
            <a:prstGeom prst="rect">
              <a:avLst/>
            </a:prstGeom>
            <a:noFill/>
          </p:spPr>
          <p:txBody>
            <a:bodyPr wrap="none" rtlCol="0">
              <a:spAutoFit/>
            </a:bodyPr>
            <a:lstStyle/>
            <a:p>
              <a:r>
                <a:rPr lang="en-US" dirty="0"/>
                <a:t>FET common source</a:t>
              </a:r>
            </a:p>
          </p:txBody>
        </p:sp>
        <p:grpSp>
          <p:nvGrpSpPr>
            <p:cNvPr id="124" name="Group 210">
              <a:extLst>
                <a:ext uri="{FF2B5EF4-FFF2-40B4-BE49-F238E27FC236}">
                  <a16:creationId xmlns:a16="http://schemas.microsoft.com/office/drawing/2014/main" id="{D1AADDB2-A145-2245-A59A-A072112B3F28}"/>
                </a:ext>
              </a:extLst>
            </p:cNvPr>
            <p:cNvGrpSpPr>
              <a:grpSpLocks/>
            </p:cNvGrpSpPr>
            <p:nvPr/>
          </p:nvGrpSpPr>
          <p:grpSpPr bwMode="auto">
            <a:xfrm rot="5400000">
              <a:off x="9561517" y="1401969"/>
              <a:ext cx="248301" cy="673731"/>
              <a:chOff x="3216" y="1728"/>
              <a:chExt cx="192" cy="480"/>
            </a:xfrm>
          </p:grpSpPr>
          <p:sp>
            <p:nvSpPr>
              <p:cNvPr id="126" name="Line 8">
                <a:extLst>
                  <a:ext uri="{FF2B5EF4-FFF2-40B4-BE49-F238E27FC236}">
                    <a16:creationId xmlns:a16="http://schemas.microsoft.com/office/drawing/2014/main" id="{0A8815FE-6FE1-394A-9FDF-564BF393A9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9">
                <a:extLst>
                  <a:ext uri="{FF2B5EF4-FFF2-40B4-BE49-F238E27FC236}">
                    <a16:creationId xmlns:a16="http://schemas.microsoft.com/office/drawing/2014/main" id="{8EF78C25-505E-FF44-82DA-38C454715A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
                <a:extLst>
                  <a:ext uri="{FF2B5EF4-FFF2-40B4-BE49-F238E27FC236}">
                    <a16:creationId xmlns:a16="http://schemas.microsoft.com/office/drawing/2014/main" id="{82B29F89-B542-5A4C-AD78-8EC9A22C19D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1">
                <a:extLst>
                  <a:ext uri="{FF2B5EF4-FFF2-40B4-BE49-F238E27FC236}">
                    <a16:creationId xmlns:a16="http://schemas.microsoft.com/office/drawing/2014/main" id="{7C28F610-9324-FB45-8902-9F376BC70C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0" name="Group 129">
              <a:extLst>
                <a:ext uri="{FF2B5EF4-FFF2-40B4-BE49-F238E27FC236}">
                  <a16:creationId xmlns:a16="http://schemas.microsoft.com/office/drawing/2014/main" id="{10F26B39-1A7B-0341-968A-4957D8A42CBB}"/>
                </a:ext>
              </a:extLst>
            </p:cNvPr>
            <p:cNvGrpSpPr/>
            <p:nvPr/>
          </p:nvGrpSpPr>
          <p:grpSpPr>
            <a:xfrm>
              <a:off x="9979222" y="1237896"/>
              <a:ext cx="673731" cy="993205"/>
              <a:chOff x="2362200" y="1905000"/>
              <a:chExt cx="762000" cy="1219200"/>
            </a:xfrm>
          </p:grpSpPr>
          <p:cxnSp>
            <p:nvCxnSpPr>
              <p:cNvPr id="131" name="Straight Connector 130">
                <a:extLst>
                  <a:ext uri="{FF2B5EF4-FFF2-40B4-BE49-F238E27FC236}">
                    <a16:creationId xmlns:a16="http://schemas.microsoft.com/office/drawing/2014/main" id="{C0706B74-61E7-5845-BCDB-5CFB930E5E66}"/>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DF5D0A51-1140-1C43-93F0-755D319A39FF}"/>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F67ED47F-48DB-7A4E-8E1B-C0ABBF23673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FB86A06F-45A9-0043-919D-97082FDA4A4A}"/>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BB77766E-B45A-8E4D-BCFC-8D08AC48080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6" name="Straight Arrow Connector 195">
                <a:extLst>
                  <a:ext uri="{FF2B5EF4-FFF2-40B4-BE49-F238E27FC236}">
                    <a16:creationId xmlns:a16="http://schemas.microsoft.com/office/drawing/2014/main" id="{24B17DE3-BF65-8E48-8D92-3EA0206547E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0" name="TextBox 199">
                <a:extLst>
                  <a:ext uri="{FF2B5EF4-FFF2-40B4-BE49-F238E27FC236}">
                    <a16:creationId xmlns:a16="http://schemas.microsoft.com/office/drawing/2014/main" id="{545FCC4F-7025-674D-A456-DF226C927C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01" name="TextBox 200">
                <a:extLst>
                  <a:ext uri="{FF2B5EF4-FFF2-40B4-BE49-F238E27FC236}">
                    <a16:creationId xmlns:a16="http://schemas.microsoft.com/office/drawing/2014/main" id="{4B8FF7CB-DCF8-9A41-9A13-56F08683CCBC}"/>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02" name="TextBox 201">
                <a:extLst>
                  <a:ext uri="{FF2B5EF4-FFF2-40B4-BE49-F238E27FC236}">
                    <a16:creationId xmlns:a16="http://schemas.microsoft.com/office/drawing/2014/main" id="{10B8FE4D-5188-9647-B379-5BFA0E0BA60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203" name="Group 220">
              <a:extLst>
                <a:ext uri="{FF2B5EF4-FFF2-40B4-BE49-F238E27FC236}">
                  <a16:creationId xmlns:a16="http://schemas.microsoft.com/office/drawing/2014/main" id="{B731612C-3027-6D46-A9ED-B9072EA6BBAF}"/>
                </a:ext>
              </a:extLst>
            </p:cNvPr>
            <p:cNvGrpSpPr>
              <a:grpSpLocks/>
            </p:cNvGrpSpPr>
            <p:nvPr/>
          </p:nvGrpSpPr>
          <p:grpSpPr bwMode="auto">
            <a:xfrm>
              <a:off x="9950352" y="2310576"/>
              <a:ext cx="134746" cy="248301"/>
              <a:chOff x="3264" y="3072"/>
              <a:chExt cx="96" cy="192"/>
            </a:xfrm>
          </p:grpSpPr>
          <p:sp>
            <p:nvSpPr>
              <p:cNvPr id="204" name="Line 17">
                <a:extLst>
                  <a:ext uri="{FF2B5EF4-FFF2-40B4-BE49-F238E27FC236}">
                    <a16:creationId xmlns:a16="http://schemas.microsoft.com/office/drawing/2014/main" id="{E5CC40A1-A66F-2345-A4C4-29A3971ECB5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5" name="Freeform 18">
                <a:extLst>
                  <a:ext uri="{FF2B5EF4-FFF2-40B4-BE49-F238E27FC236}">
                    <a16:creationId xmlns:a16="http://schemas.microsoft.com/office/drawing/2014/main" id="{7A9ACD07-74F5-B14B-A1A5-15B19FAE81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06" name="Group 13">
              <a:extLst>
                <a:ext uri="{FF2B5EF4-FFF2-40B4-BE49-F238E27FC236}">
                  <a16:creationId xmlns:a16="http://schemas.microsoft.com/office/drawing/2014/main" id="{F231358D-F10D-2F41-B874-04BEC794E5B7}"/>
                </a:ext>
              </a:extLst>
            </p:cNvPr>
            <p:cNvGrpSpPr>
              <a:grpSpLocks noChangeAspect="1"/>
            </p:cNvGrpSpPr>
            <p:nvPr/>
          </p:nvGrpSpPr>
          <p:grpSpPr bwMode="auto">
            <a:xfrm>
              <a:off x="9952840" y="1676761"/>
              <a:ext cx="134746" cy="124151"/>
              <a:chOff x="1344" y="2064"/>
              <a:chExt cx="192" cy="192"/>
            </a:xfrm>
          </p:grpSpPr>
          <p:sp>
            <p:nvSpPr>
              <p:cNvPr id="207" name="Oval 14">
                <a:extLst>
                  <a:ext uri="{FF2B5EF4-FFF2-40B4-BE49-F238E27FC236}">
                    <a16:creationId xmlns:a16="http://schemas.microsoft.com/office/drawing/2014/main" id="{8D1AD47A-5288-C346-93F6-465F1A2DB0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Rectangle 15">
                <a:extLst>
                  <a:ext uri="{FF2B5EF4-FFF2-40B4-BE49-F238E27FC236}">
                    <a16:creationId xmlns:a16="http://schemas.microsoft.com/office/drawing/2014/main" id="{B0BF83D9-2FCB-3646-9EC8-9F748CAEBE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4" name="Group 210">
              <a:extLst>
                <a:ext uri="{FF2B5EF4-FFF2-40B4-BE49-F238E27FC236}">
                  <a16:creationId xmlns:a16="http://schemas.microsoft.com/office/drawing/2014/main" id="{11A71186-5D46-1D4B-BB8F-5626AD606A07}"/>
                </a:ext>
              </a:extLst>
            </p:cNvPr>
            <p:cNvGrpSpPr>
              <a:grpSpLocks/>
            </p:cNvGrpSpPr>
            <p:nvPr/>
          </p:nvGrpSpPr>
          <p:grpSpPr bwMode="auto">
            <a:xfrm rot="5400000">
              <a:off x="10856050" y="1273974"/>
              <a:ext cx="248301" cy="673731"/>
              <a:chOff x="3216" y="1728"/>
              <a:chExt cx="192" cy="480"/>
            </a:xfrm>
          </p:grpSpPr>
          <p:sp>
            <p:nvSpPr>
              <p:cNvPr id="219" name="Line 8">
                <a:extLst>
                  <a:ext uri="{FF2B5EF4-FFF2-40B4-BE49-F238E27FC236}">
                    <a16:creationId xmlns:a16="http://schemas.microsoft.com/office/drawing/2014/main" id="{E52326CA-C664-0D40-AC7C-8058F0AAD94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FB68B310-2421-DB48-B0FF-C5D9CC78330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AAF5C03F-AE0A-5D47-AC1C-8C2693FEB1C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3AF882DF-ACEA-4943-A7EF-808F5C8DBDB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E2DB8028-8F2A-F14B-B4C6-5D96DBBA695D}"/>
                </a:ext>
              </a:extLst>
            </p:cNvPr>
            <p:cNvSpPr>
              <a:spLocks noChangeAspect="1"/>
            </p:cNvSpPr>
            <p:nvPr/>
          </p:nvSpPr>
          <p:spPr bwMode="auto">
            <a:xfrm>
              <a:off x="10585582" y="634131"/>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12">
              <a:extLst>
                <a:ext uri="{FF2B5EF4-FFF2-40B4-BE49-F238E27FC236}">
                  <a16:creationId xmlns:a16="http://schemas.microsoft.com/office/drawing/2014/main" id="{600C5A9F-0E22-5E4C-96B7-3575AA4C903A}"/>
                </a:ext>
              </a:extLst>
            </p:cNvPr>
            <p:cNvSpPr>
              <a:spLocks noChangeAspect="1"/>
            </p:cNvSpPr>
            <p:nvPr/>
          </p:nvSpPr>
          <p:spPr bwMode="auto">
            <a:xfrm>
              <a:off x="9950349" y="174261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13">
              <a:extLst>
                <a:ext uri="{FF2B5EF4-FFF2-40B4-BE49-F238E27FC236}">
                  <a16:creationId xmlns:a16="http://schemas.microsoft.com/office/drawing/2014/main" id="{0253433E-1ABE-0145-B756-A615C9958DA3}"/>
                </a:ext>
              </a:extLst>
            </p:cNvPr>
            <p:cNvGrpSpPr>
              <a:grpSpLocks noChangeAspect="1"/>
            </p:cNvGrpSpPr>
            <p:nvPr/>
          </p:nvGrpSpPr>
          <p:grpSpPr bwMode="auto">
            <a:xfrm>
              <a:off x="9317608" y="1678179"/>
              <a:ext cx="134746" cy="124151"/>
              <a:chOff x="1344" y="2064"/>
              <a:chExt cx="192" cy="192"/>
            </a:xfrm>
          </p:grpSpPr>
          <p:sp>
            <p:nvSpPr>
              <p:cNvPr id="256" name="Oval 14">
                <a:extLst>
                  <a:ext uri="{FF2B5EF4-FFF2-40B4-BE49-F238E27FC236}">
                    <a16:creationId xmlns:a16="http://schemas.microsoft.com/office/drawing/2014/main" id="{B5CC1EE9-D497-8642-8309-465925C6005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2" name="Rectangle 15">
                <a:extLst>
                  <a:ext uri="{FF2B5EF4-FFF2-40B4-BE49-F238E27FC236}">
                    <a16:creationId xmlns:a16="http://schemas.microsoft.com/office/drawing/2014/main" id="{FBB9D783-CD15-264C-A574-799AAC869EB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63" name="Group 13">
              <a:extLst>
                <a:ext uri="{FF2B5EF4-FFF2-40B4-BE49-F238E27FC236}">
                  <a16:creationId xmlns:a16="http://schemas.microsoft.com/office/drawing/2014/main" id="{F63E902D-8A5A-F34A-B2F0-EBFB11A679A0}"/>
                </a:ext>
              </a:extLst>
            </p:cNvPr>
            <p:cNvGrpSpPr>
              <a:grpSpLocks noChangeAspect="1"/>
            </p:cNvGrpSpPr>
            <p:nvPr/>
          </p:nvGrpSpPr>
          <p:grpSpPr bwMode="auto">
            <a:xfrm>
              <a:off x="11261801" y="1550024"/>
              <a:ext cx="134746" cy="124151"/>
              <a:chOff x="1344" y="2064"/>
              <a:chExt cx="192" cy="192"/>
            </a:xfrm>
          </p:grpSpPr>
          <p:sp>
            <p:nvSpPr>
              <p:cNvPr id="264" name="Oval 14">
                <a:extLst>
                  <a:ext uri="{FF2B5EF4-FFF2-40B4-BE49-F238E27FC236}">
                    <a16:creationId xmlns:a16="http://schemas.microsoft.com/office/drawing/2014/main" id="{9CCC0ED7-BECB-4F4A-8714-3C1771403B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5" name="Rectangle 15">
                <a:extLst>
                  <a:ext uri="{FF2B5EF4-FFF2-40B4-BE49-F238E27FC236}">
                    <a16:creationId xmlns:a16="http://schemas.microsoft.com/office/drawing/2014/main" id="{D50C46AD-752D-8045-87FA-86A48557EAC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6" name="Freeform 12">
              <a:extLst>
                <a:ext uri="{FF2B5EF4-FFF2-40B4-BE49-F238E27FC236}">
                  <a16:creationId xmlns:a16="http://schemas.microsoft.com/office/drawing/2014/main" id="{C63E9DA1-234A-2340-9C95-57CF260C70C9}"/>
                </a:ext>
              </a:extLst>
            </p:cNvPr>
            <p:cNvSpPr>
              <a:spLocks noChangeAspect="1"/>
            </p:cNvSpPr>
            <p:nvPr/>
          </p:nvSpPr>
          <p:spPr bwMode="auto">
            <a:xfrm>
              <a:off x="10585578" y="217714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7" name="Group 220">
              <a:extLst>
                <a:ext uri="{FF2B5EF4-FFF2-40B4-BE49-F238E27FC236}">
                  <a16:creationId xmlns:a16="http://schemas.microsoft.com/office/drawing/2014/main" id="{796F758E-24C6-A54D-95EA-AE250BED7F8B}"/>
                </a:ext>
              </a:extLst>
            </p:cNvPr>
            <p:cNvGrpSpPr>
              <a:grpSpLocks/>
            </p:cNvGrpSpPr>
            <p:nvPr/>
          </p:nvGrpSpPr>
          <p:grpSpPr bwMode="auto">
            <a:xfrm>
              <a:off x="10594355" y="2776134"/>
              <a:ext cx="134746" cy="248301"/>
              <a:chOff x="3264" y="3072"/>
              <a:chExt cx="96" cy="192"/>
            </a:xfrm>
          </p:grpSpPr>
          <p:sp>
            <p:nvSpPr>
              <p:cNvPr id="268" name="Line 17">
                <a:extLst>
                  <a:ext uri="{FF2B5EF4-FFF2-40B4-BE49-F238E27FC236}">
                    <a16:creationId xmlns:a16="http://schemas.microsoft.com/office/drawing/2014/main" id="{C8F446A9-C889-AC4A-A3C2-5F0FA686F12E}"/>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69" name="Freeform 18">
                <a:extLst>
                  <a:ext uri="{FF2B5EF4-FFF2-40B4-BE49-F238E27FC236}">
                    <a16:creationId xmlns:a16="http://schemas.microsoft.com/office/drawing/2014/main" id="{409BD719-A500-2648-B562-091ECAFA69F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mc:Choice xmlns:a14="http://schemas.microsoft.com/office/drawing/2010/main" Requires="a14">
            <p:sp>
              <p:nvSpPr>
                <p:cNvPr id="270" name="TextBox 269">
                  <a:extLst>
                    <a:ext uri="{FF2B5EF4-FFF2-40B4-BE49-F238E27FC236}">
                      <a16:creationId xmlns:a16="http://schemas.microsoft.com/office/drawing/2014/main" id="{A39CE29D-6210-8440-9081-0A6B07CF50BA}"/>
                    </a:ext>
                  </a:extLst>
                </p:cNvPr>
                <p:cNvSpPr txBox="1"/>
                <p:nvPr/>
              </p:nvSpPr>
              <p:spPr>
                <a:xfrm>
                  <a:off x="10803863" y="117020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p:sp>
              <p:nvSpPr>
                <p:cNvPr id="270" name="TextBox 269">
                  <a:extLst>
                    <a:ext uri="{FF2B5EF4-FFF2-40B4-BE49-F238E27FC236}">
                      <a16:creationId xmlns:a16="http://schemas.microsoft.com/office/drawing/2014/main" id="{A39CE29D-6210-8440-9081-0A6B07CF50BA}"/>
                    </a:ext>
                  </a:extLst>
                </p:cNvPr>
                <p:cNvSpPr txBox="1">
                  <a:spLocks noRot="1" noChangeAspect="1" noMove="1" noResize="1" noEditPoints="1" noAdjustHandles="1" noChangeArrowheads="1" noChangeShapeType="1" noTextEdit="1"/>
                </p:cNvSpPr>
                <p:nvPr/>
              </p:nvSpPr>
              <p:spPr>
                <a:xfrm>
                  <a:off x="10803863" y="1170208"/>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1" name="TextBox 270">
                  <a:extLst>
                    <a:ext uri="{FF2B5EF4-FFF2-40B4-BE49-F238E27FC236}">
                      <a16:creationId xmlns:a16="http://schemas.microsoft.com/office/drawing/2014/main" id="{4BECC257-9D9D-954D-A63B-A030FC4853CD}"/>
                    </a:ext>
                  </a:extLst>
                </p:cNvPr>
                <p:cNvSpPr txBox="1"/>
                <p:nvPr/>
              </p:nvSpPr>
              <p:spPr>
                <a:xfrm>
                  <a:off x="9419917" y="1798754"/>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p:sp>
              <p:nvSpPr>
                <p:cNvPr id="271" name="TextBox 270">
                  <a:extLst>
                    <a:ext uri="{FF2B5EF4-FFF2-40B4-BE49-F238E27FC236}">
                      <a16:creationId xmlns:a16="http://schemas.microsoft.com/office/drawing/2014/main" id="{4BECC257-9D9D-954D-A63B-A030FC4853CD}"/>
                    </a:ext>
                  </a:extLst>
                </p:cNvPr>
                <p:cNvSpPr txBox="1">
                  <a:spLocks noRot="1" noChangeAspect="1" noMove="1" noResize="1" noEditPoints="1" noAdjustHandles="1" noChangeArrowheads="1" noChangeShapeType="1" noTextEdit="1"/>
                </p:cNvSpPr>
                <p:nvPr/>
              </p:nvSpPr>
              <p:spPr>
                <a:xfrm>
                  <a:off x="9419917" y="1798754"/>
                  <a:ext cx="5605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2" name="TextBox 271">
                  <a:extLst>
                    <a:ext uri="{FF2B5EF4-FFF2-40B4-BE49-F238E27FC236}">
                      <a16:creationId xmlns:a16="http://schemas.microsoft.com/office/drawing/2014/main" id="{14526069-FF34-9E4D-BBBB-DBD689936CAB}"/>
                    </a:ext>
                  </a:extLst>
                </p:cNvPr>
                <p:cNvSpPr txBox="1"/>
                <p:nvPr/>
              </p:nvSpPr>
              <p:spPr>
                <a:xfrm>
                  <a:off x="9594447" y="1182358"/>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p:sp>
              <p:nvSpPr>
                <p:cNvPr id="272" name="TextBox 271">
                  <a:extLst>
                    <a:ext uri="{FF2B5EF4-FFF2-40B4-BE49-F238E27FC236}">
                      <a16:creationId xmlns:a16="http://schemas.microsoft.com/office/drawing/2014/main" id="{14526069-FF34-9E4D-BBBB-DBD689936CAB}"/>
                    </a:ext>
                  </a:extLst>
                </p:cNvPr>
                <p:cNvSpPr txBox="1">
                  <a:spLocks noRot="1" noChangeAspect="1" noMove="1" noResize="1" noEditPoints="1" noAdjustHandles="1" noChangeArrowheads="1" noChangeShapeType="1" noTextEdit="1"/>
                </p:cNvSpPr>
                <p:nvPr/>
              </p:nvSpPr>
              <p:spPr>
                <a:xfrm>
                  <a:off x="9594447" y="1182358"/>
                  <a:ext cx="560558" cy="300871"/>
                </a:xfrm>
                <a:prstGeom prst="rect">
                  <a:avLst/>
                </a:prstGeom>
                <a:blipFill>
                  <a:blip r:embed="rId6"/>
                  <a:stretch>
                    <a:fillRect b="-1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3" name="TextBox 272">
                  <a:extLst>
                    <a:ext uri="{FF2B5EF4-FFF2-40B4-BE49-F238E27FC236}">
                      <a16:creationId xmlns:a16="http://schemas.microsoft.com/office/drawing/2014/main" id="{78D60F4E-8CB2-AF42-9995-CEF8F7EE5124}"/>
                    </a:ext>
                  </a:extLst>
                </p:cNvPr>
                <p:cNvSpPr txBox="1"/>
                <p:nvPr/>
              </p:nvSpPr>
              <p:spPr>
                <a:xfrm>
                  <a:off x="10687982" y="237763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p:sp>
              <p:nvSpPr>
                <p:cNvPr id="273" name="TextBox 272">
                  <a:extLst>
                    <a:ext uri="{FF2B5EF4-FFF2-40B4-BE49-F238E27FC236}">
                      <a16:creationId xmlns:a16="http://schemas.microsoft.com/office/drawing/2014/main" id="{78D60F4E-8CB2-AF42-9995-CEF8F7EE5124}"/>
                    </a:ext>
                  </a:extLst>
                </p:cNvPr>
                <p:cNvSpPr txBox="1">
                  <a:spLocks noRot="1" noChangeAspect="1" noMove="1" noResize="1" noEditPoints="1" noAdjustHandles="1" noChangeArrowheads="1" noChangeShapeType="1" noTextEdit="1"/>
                </p:cNvSpPr>
                <p:nvPr/>
              </p:nvSpPr>
              <p:spPr>
                <a:xfrm>
                  <a:off x="10687982" y="2377635"/>
                  <a:ext cx="56055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4" name="TextBox 273">
                  <a:extLst>
                    <a:ext uri="{FF2B5EF4-FFF2-40B4-BE49-F238E27FC236}">
                      <a16:creationId xmlns:a16="http://schemas.microsoft.com/office/drawing/2014/main" id="{E6368B34-D83F-5E41-8546-B909C6BC7B3C}"/>
                    </a:ext>
                  </a:extLst>
                </p:cNvPr>
                <p:cNvSpPr txBox="1"/>
                <p:nvPr/>
              </p:nvSpPr>
              <p:spPr>
                <a:xfrm>
                  <a:off x="10697906" y="754858"/>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p:sp>
              <p:nvSpPr>
                <p:cNvPr id="274" name="TextBox 273">
                  <a:extLst>
                    <a:ext uri="{FF2B5EF4-FFF2-40B4-BE49-F238E27FC236}">
                      <a16:creationId xmlns:a16="http://schemas.microsoft.com/office/drawing/2014/main" id="{E6368B34-D83F-5E41-8546-B909C6BC7B3C}"/>
                    </a:ext>
                  </a:extLst>
                </p:cNvPr>
                <p:cNvSpPr txBox="1">
                  <a:spLocks noRot="1" noChangeAspect="1" noMove="1" noResize="1" noEditPoints="1" noAdjustHandles="1" noChangeArrowheads="1" noChangeShapeType="1" noTextEdit="1"/>
                </p:cNvSpPr>
                <p:nvPr/>
              </p:nvSpPr>
              <p:spPr>
                <a:xfrm>
                  <a:off x="10697906" y="754858"/>
                  <a:ext cx="560558" cy="300871"/>
                </a:xfrm>
                <a:prstGeom prst="rect">
                  <a:avLst/>
                </a:prstGeom>
                <a:blipFill>
                  <a:blip r:embed="rId8"/>
                  <a:stretch>
                    <a:fillRect b="-20833"/>
                  </a:stretch>
                </a:blipFill>
              </p:spPr>
              <p:txBody>
                <a:bodyPr/>
                <a:lstStyle/>
                <a:p>
                  <a:r>
                    <a:rPr lang="en-US">
                      <a:noFill/>
                    </a:rPr>
                    <a:t> </a:t>
                  </a:r>
                </a:p>
              </p:txBody>
            </p:sp>
          </mc:Fallback>
        </mc:AlternateContent>
        <p:grpSp>
          <p:nvGrpSpPr>
            <p:cNvPr id="275" name="Group 13">
              <a:extLst>
                <a:ext uri="{FF2B5EF4-FFF2-40B4-BE49-F238E27FC236}">
                  <a16:creationId xmlns:a16="http://schemas.microsoft.com/office/drawing/2014/main" id="{919599B4-9A49-814F-8C7E-1AE12593D08E}"/>
                </a:ext>
              </a:extLst>
            </p:cNvPr>
            <p:cNvGrpSpPr>
              <a:grpSpLocks noChangeAspect="1"/>
            </p:cNvGrpSpPr>
            <p:nvPr/>
          </p:nvGrpSpPr>
          <p:grpSpPr bwMode="auto">
            <a:xfrm>
              <a:off x="10585578" y="571545"/>
              <a:ext cx="134746" cy="124151"/>
              <a:chOff x="1344" y="2064"/>
              <a:chExt cx="192" cy="192"/>
            </a:xfrm>
          </p:grpSpPr>
          <p:sp>
            <p:nvSpPr>
              <p:cNvPr id="276" name="Oval 14">
                <a:extLst>
                  <a:ext uri="{FF2B5EF4-FFF2-40B4-BE49-F238E27FC236}">
                    <a16:creationId xmlns:a16="http://schemas.microsoft.com/office/drawing/2014/main" id="{ADCCB5AD-8524-D54F-9FB4-AC7A927C21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7" name="Rectangle 15">
                <a:extLst>
                  <a:ext uri="{FF2B5EF4-FFF2-40B4-BE49-F238E27FC236}">
                    <a16:creationId xmlns:a16="http://schemas.microsoft.com/office/drawing/2014/main" id="{1A971C37-254B-FF40-B6E0-54F3F11A82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278" name="TextBox 277">
                  <a:extLst>
                    <a:ext uri="{FF2B5EF4-FFF2-40B4-BE49-F238E27FC236}">
                      <a16:creationId xmlns:a16="http://schemas.microsoft.com/office/drawing/2014/main" id="{27A7EAE4-D532-A34D-B063-425645D86648}"/>
                    </a:ext>
                  </a:extLst>
                </p:cNvPr>
                <p:cNvSpPr txBox="1"/>
                <p:nvPr/>
              </p:nvSpPr>
              <p:spPr>
                <a:xfrm>
                  <a:off x="9249467" y="1385914"/>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p:sp>
              <p:nvSpPr>
                <p:cNvPr id="278" name="TextBox 277">
                  <a:extLst>
                    <a:ext uri="{FF2B5EF4-FFF2-40B4-BE49-F238E27FC236}">
                      <a16:creationId xmlns:a16="http://schemas.microsoft.com/office/drawing/2014/main" id="{27A7EAE4-D532-A34D-B063-425645D86648}"/>
                    </a:ext>
                  </a:extLst>
                </p:cNvPr>
                <p:cNvSpPr txBox="1">
                  <a:spLocks noRot="1" noChangeAspect="1" noMove="1" noResize="1" noEditPoints="1" noAdjustHandles="1" noChangeArrowheads="1" noChangeShapeType="1" noTextEdit="1"/>
                </p:cNvSpPr>
                <p:nvPr/>
              </p:nvSpPr>
              <p:spPr>
                <a:xfrm>
                  <a:off x="9249467" y="1385914"/>
                  <a:ext cx="560558" cy="300871"/>
                </a:xfrm>
                <a:prstGeom prst="rect">
                  <a:avLst/>
                </a:prstGeom>
                <a:blipFill>
                  <a:blip r:embed="rId9"/>
                  <a:stretch>
                    <a:fillRect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9" name="TextBox 278">
                  <a:extLst>
                    <a:ext uri="{FF2B5EF4-FFF2-40B4-BE49-F238E27FC236}">
                      <a16:creationId xmlns:a16="http://schemas.microsoft.com/office/drawing/2014/main" id="{25A3AC3E-5291-1C4C-A572-8063531E970C}"/>
                    </a:ext>
                  </a:extLst>
                </p:cNvPr>
                <p:cNvSpPr txBox="1"/>
                <p:nvPr/>
              </p:nvSpPr>
              <p:spPr>
                <a:xfrm>
                  <a:off x="11121356" y="122349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p:sp>
              <p:nvSpPr>
                <p:cNvPr id="279" name="TextBox 278">
                  <a:extLst>
                    <a:ext uri="{FF2B5EF4-FFF2-40B4-BE49-F238E27FC236}">
                      <a16:creationId xmlns:a16="http://schemas.microsoft.com/office/drawing/2014/main" id="{25A3AC3E-5291-1C4C-A572-8063531E970C}"/>
                    </a:ext>
                  </a:extLst>
                </p:cNvPr>
                <p:cNvSpPr txBox="1">
                  <a:spLocks noRot="1" noChangeAspect="1" noMove="1" noResize="1" noEditPoints="1" noAdjustHandles="1" noChangeArrowheads="1" noChangeShapeType="1" noTextEdit="1"/>
                </p:cNvSpPr>
                <p:nvPr/>
              </p:nvSpPr>
              <p:spPr>
                <a:xfrm>
                  <a:off x="11121356" y="1223497"/>
                  <a:ext cx="560558" cy="300871"/>
                </a:xfrm>
                <a:prstGeom prst="rect">
                  <a:avLst/>
                </a:prstGeom>
                <a:blipFill>
                  <a:blip r:embed="rId10"/>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0" name="TextBox 279">
                  <a:extLst>
                    <a:ext uri="{FF2B5EF4-FFF2-40B4-BE49-F238E27FC236}">
                      <a16:creationId xmlns:a16="http://schemas.microsoft.com/office/drawing/2014/main" id="{88038962-A15E-FC40-94C7-C2BD8BB6B45D}"/>
                    </a:ext>
                  </a:extLst>
                </p:cNvPr>
                <p:cNvSpPr txBox="1"/>
                <p:nvPr/>
              </p:nvSpPr>
              <p:spPr>
                <a:xfrm>
                  <a:off x="10804843" y="43041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p:sp>
              <p:nvSpPr>
                <p:cNvPr id="280" name="TextBox 279">
                  <a:extLst>
                    <a:ext uri="{FF2B5EF4-FFF2-40B4-BE49-F238E27FC236}">
                      <a16:creationId xmlns:a16="http://schemas.microsoft.com/office/drawing/2014/main" id="{88038962-A15E-FC40-94C7-C2BD8BB6B45D}"/>
                    </a:ext>
                  </a:extLst>
                </p:cNvPr>
                <p:cNvSpPr txBox="1">
                  <a:spLocks noRot="1" noChangeAspect="1" noMove="1" noResize="1" noEditPoints="1" noAdjustHandles="1" noChangeArrowheads="1" noChangeShapeType="1" noTextEdit="1"/>
                </p:cNvSpPr>
                <p:nvPr/>
              </p:nvSpPr>
              <p:spPr>
                <a:xfrm>
                  <a:off x="10804843" y="430417"/>
                  <a:ext cx="560558" cy="300871"/>
                </a:xfrm>
                <a:prstGeom prst="rect">
                  <a:avLst/>
                </a:prstGeom>
                <a:blipFill>
                  <a:blip r:embed="rId11"/>
                  <a:stretch>
                    <a:fillRect b="-16667"/>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1E8BA574-0614-2242-9A6C-44EA7D89FF7D}"/>
                </a:ext>
              </a:extLst>
            </p:cNvPr>
            <p:cNvSpPr>
              <a:spLocks noChangeAspect="1"/>
            </p:cNvSpPr>
            <p:nvPr/>
          </p:nvSpPr>
          <p:spPr bwMode="auto">
            <a:xfrm>
              <a:off x="9947654" y="1129314"/>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mc:Choice xmlns:a14="http://schemas.microsoft.com/office/drawing/2010/main" Requires="a14">
            <p:sp>
              <p:nvSpPr>
                <p:cNvPr id="285" name="TextBox 284">
                  <a:extLst>
                    <a:ext uri="{FF2B5EF4-FFF2-40B4-BE49-F238E27FC236}">
                      <a16:creationId xmlns:a16="http://schemas.microsoft.com/office/drawing/2014/main" id="{A1DC4FFB-A8F3-D944-A3DE-1CCE7E6D99A5}"/>
                    </a:ext>
                  </a:extLst>
                </p:cNvPr>
                <p:cNvSpPr txBox="1"/>
                <p:nvPr/>
              </p:nvSpPr>
              <p:spPr>
                <a:xfrm>
                  <a:off x="10026543" y="193168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p:sp>
              <p:nvSpPr>
                <p:cNvPr id="285" name="TextBox 284">
                  <a:extLst>
                    <a:ext uri="{FF2B5EF4-FFF2-40B4-BE49-F238E27FC236}">
                      <a16:creationId xmlns:a16="http://schemas.microsoft.com/office/drawing/2014/main" id="{A1DC4FFB-A8F3-D944-A3DE-1CCE7E6D99A5}"/>
                    </a:ext>
                  </a:extLst>
                </p:cNvPr>
                <p:cNvSpPr txBox="1">
                  <a:spLocks noRot="1" noChangeAspect="1" noMove="1" noResize="1" noEditPoints="1" noAdjustHandles="1" noChangeArrowheads="1" noChangeShapeType="1" noTextEdit="1"/>
                </p:cNvSpPr>
                <p:nvPr/>
              </p:nvSpPr>
              <p:spPr>
                <a:xfrm>
                  <a:off x="10026543" y="1931685"/>
                  <a:ext cx="560558" cy="300871"/>
                </a:xfrm>
                <a:prstGeom prst="rect">
                  <a:avLst/>
                </a:prstGeom>
                <a:blipFill>
                  <a:blip r:embed="rId12"/>
                  <a:stretch>
                    <a:fillRect b="-20833"/>
                  </a:stretch>
                </a:blipFill>
              </p:spPr>
              <p:txBody>
                <a:bodyPr/>
                <a:lstStyle/>
                <a:p>
                  <a:r>
                    <a:rPr lang="en-US">
                      <a:noFill/>
                    </a:rPr>
                    <a:t> </a:t>
                  </a:r>
                </a:p>
              </p:txBody>
            </p:sp>
          </mc:Fallback>
        </mc:AlternateContent>
        <p:sp>
          <p:nvSpPr>
            <p:cNvPr id="286" name="Freeform 12">
              <a:extLst>
                <a:ext uri="{FF2B5EF4-FFF2-40B4-BE49-F238E27FC236}">
                  <a16:creationId xmlns:a16="http://schemas.microsoft.com/office/drawing/2014/main" id="{4C439AE9-0C9A-0048-80FB-518A2BEBD579}"/>
                </a:ext>
              </a:extLst>
            </p:cNvPr>
            <p:cNvSpPr>
              <a:spLocks noChangeAspect="1"/>
            </p:cNvSpPr>
            <p:nvPr/>
          </p:nvSpPr>
          <p:spPr bwMode="auto">
            <a:xfrm>
              <a:off x="11266788" y="1613443"/>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7" name="Group 220">
              <a:extLst>
                <a:ext uri="{FF2B5EF4-FFF2-40B4-BE49-F238E27FC236}">
                  <a16:creationId xmlns:a16="http://schemas.microsoft.com/office/drawing/2014/main" id="{13671EA6-2FE5-0C4E-AD07-4A3D27BF3448}"/>
                </a:ext>
              </a:extLst>
            </p:cNvPr>
            <p:cNvGrpSpPr>
              <a:grpSpLocks/>
            </p:cNvGrpSpPr>
            <p:nvPr/>
          </p:nvGrpSpPr>
          <p:grpSpPr bwMode="auto">
            <a:xfrm>
              <a:off x="11275565" y="2190396"/>
              <a:ext cx="134746" cy="248301"/>
              <a:chOff x="3264" y="3072"/>
              <a:chExt cx="96" cy="192"/>
            </a:xfrm>
          </p:grpSpPr>
          <p:sp>
            <p:nvSpPr>
              <p:cNvPr id="288" name="Line 17">
                <a:extLst>
                  <a:ext uri="{FF2B5EF4-FFF2-40B4-BE49-F238E27FC236}">
                    <a16:creationId xmlns:a16="http://schemas.microsoft.com/office/drawing/2014/main" id="{59CDDD42-C627-424D-BA22-7683AC9C8335}"/>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9" name="Freeform 18">
                <a:extLst>
                  <a:ext uri="{FF2B5EF4-FFF2-40B4-BE49-F238E27FC236}">
                    <a16:creationId xmlns:a16="http://schemas.microsoft.com/office/drawing/2014/main" id="{C556E857-CEFF-BE40-B476-0CB148B24A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mc:Choice xmlns:a14="http://schemas.microsoft.com/office/drawing/2010/main" Requires="a14">
            <p:sp>
              <p:nvSpPr>
                <p:cNvPr id="290" name="TextBox 289">
                  <a:extLst>
                    <a:ext uri="{FF2B5EF4-FFF2-40B4-BE49-F238E27FC236}">
                      <a16:creationId xmlns:a16="http://schemas.microsoft.com/office/drawing/2014/main" id="{AC9BC781-5062-8241-B17E-F11B60CEA6DF}"/>
                    </a:ext>
                  </a:extLst>
                </p:cNvPr>
                <p:cNvSpPr txBox="1"/>
                <p:nvPr/>
              </p:nvSpPr>
              <p:spPr>
                <a:xfrm>
                  <a:off x="11369189" y="1935121"/>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p:sp>
              <p:nvSpPr>
                <p:cNvPr id="290" name="TextBox 289">
                  <a:extLst>
                    <a:ext uri="{FF2B5EF4-FFF2-40B4-BE49-F238E27FC236}">
                      <a16:creationId xmlns:a16="http://schemas.microsoft.com/office/drawing/2014/main" id="{AC9BC781-5062-8241-B17E-F11B60CEA6DF}"/>
                    </a:ext>
                  </a:extLst>
                </p:cNvPr>
                <p:cNvSpPr txBox="1">
                  <a:spLocks noRot="1" noChangeAspect="1" noMove="1" noResize="1" noEditPoints="1" noAdjustHandles="1" noChangeArrowheads="1" noChangeShapeType="1" noTextEdit="1"/>
                </p:cNvSpPr>
                <p:nvPr/>
              </p:nvSpPr>
              <p:spPr>
                <a:xfrm>
                  <a:off x="11369189" y="1935121"/>
                  <a:ext cx="560558" cy="369332"/>
                </a:xfrm>
                <a:prstGeom prst="rect">
                  <a:avLst/>
                </a:prstGeom>
                <a:blipFill>
                  <a:blip r:embed="rId13"/>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729126C6-20C5-2B4C-94F3-FC3D4C323042}"/>
                </a:ext>
              </a:extLst>
            </p:cNvPr>
            <p:cNvCxnSpPr/>
            <p:nvPr/>
          </p:nvCxnSpPr>
          <p:spPr>
            <a:xfrm>
              <a:off x="10015027" y="695696"/>
              <a:ext cx="623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68C0442-55A7-CC4F-8BF0-4DD4C0ABDEA9}"/>
                </a:ext>
              </a:extLst>
            </p:cNvPr>
            <p:cNvCxnSpPr>
              <a:cxnSpLocks/>
            </p:cNvCxnSpPr>
            <p:nvPr/>
          </p:nvCxnSpPr>
          <p:spPr>
            <a:xfrm flipV="1">
              <a:off x="10014426" y="702172"/>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74EAE188-72B2-7C46-8647-29AC5DAE0562}"/>
              </a:ext>
            </a:extLst>
          </p:cNvPr>
          <p:cNvGrpSpPr/>
          <p:nvPr/>
        </p:nvGrpSpPr>
        <p:grpSpPr>
          <a:xfrm>
            <a:off x="9306390" y="3566741"/>
            <a:ext cx="2680280" cy="2896798"/>
            <a:chOff x="9306390" y="3566741"/>
            <a:chExt cx="2680280" cy="2896798"/>
          </a:xfrm>
        </p:grpSpPr>
        <p:sp>
          <p:nvSpPr>
            <p:cNvPr id="155" name="TextBox 154">
              <a:extLst>
                <a:ext uri="{FF2B5EF4-FFF2-40B4-BE49-F238E27FC236}">
                  <a16:creationId xmlns:a16="http://schemas.microsoft.com/office/drawing/2014/main" id="{28A691DA-9863-8E49-ADAB-B44F6E13B835}"/>
                </a:ext>
              </a:extLst>
            </p:cNvPr>
            <p:cNvSpPr txBox="1"/>
            <p:nvPr/>
          </p:nvSpPr>
          <p:spPr>
            <a:xfrm>
              <a:off x="9636747" y="3566741"/>
              <a:ext cx="1709337" cy="300871"/>
            </a:xfrm>
            <a:prstGeom prst="rect">
              <a:avLst/>
            </a:prstGeom>
            <a:noFill/>
          </p:spPr>
          <p:txBody>
            <a:bodyPr wrap="none" rtlCol="0">
              <a:spAutoFit/>
            </a:bodyPr>
            <a:lstStyle/>
            <a:p>
              <a:r>
                <a:rPr lang="en-US" dirty="0"/>
                <a:t>FET common drain</a:t>
              </a:r>
            </a:p>
          </p:txBody>
        </p:sp>
        <p:grpSp>
          <p:nvGrpSpPr>
            <p:cNvPr id="156" name="Group 210">
              <a:extLst>
                <a:ext uri="{FF2B5EF4-FFF2-40B4-BE49-F238E27FC236}">
                  <a16:creationId xmlns:a16="http://schemas.microsoft.com/office/drawing/2014/main" id="{A3E59127-1950-5444-9D3B-9895747A8F24}"/>
                </a:ext>
              </a:extLst>
            </p:cNvPr>
            <p:cNvGrpSpPr>
              <a:grpSpLocks/>
            </p:cNvGrpSpPr>
            <p:nvPr/>
          </p:nvGrpSpPr>
          <p:grpSpPr bwMode="auto">
            <a:xfrm rot="5400000">
              <a:off x="9618440" y="4841073"/>
              <a:ext cx="248301" cy="673731"/>
              <a:chOff x="3216" y="1728"/>
              <a:chExt cx="192" cy="480"/>
            </a:xfrm>
          </p:grpSpPr>
          <p:sp>
            <p:nvSpPr>
              <p:cNvPr id="157" name="Line 8">
                <a:extLst>
                  <a:ext uri="{FF2B5EF4-FFF2-40B4-BE49-F238E27FC236}">
                    <a16:creationId xmlns:a16="http://schemas.microsoft.com/office/drawing/2014/main" id="{16F71D07-5643-084C-9864-9E164AF46E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9">
                <a:extLst>
                  <a:ext uri="{FF2B5EF4-FFF2-40B4-BE49-F238E27FC236}">
                    <a16:creationId xmlns:a16="http://schemas.microsoft.com/office/drawing/2014/main" id="{59DA2155-FE53-DA47-A887-E37A182DB4A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
                <a:extLst>
                  <a:ext uri="{FF2B5EF4-FFF2-40B4-BE49-F238E27FC236}">
                    <a16:creationId xmlns:a16="http://schemas.microsoft.com/office/drawing/2014/main" id="{ED6FCC33-DDE5-844F-8579-B02CE84F34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1">
                <a:extLst>
                  <a:ext uri="{FF2B5EF4-FFF2-40B4-BE49-F238E27FC236}">
                    <a16:creationId xmlns:a16="http://schemas.microsoft.com/office/drawing/2014/main" id="{6A3E4709-EF8A-7E4B-807D-AAF651D759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1" name="Group 160">
              <a:extLst>
                <a:ext uri="{FF2B5EF4-FFF2-40B4-BE49-F238E27FC236}">
                  <a16:creationId xmlns:a16="http://schemas.microsoft.com/office/drawing/2014/main" id="{8D1E7E17-6967-2547-9E81-30ED622A52DA}"/>
                </a:ext>
              </a:extLst>
            </p:cNvPr>
            <p:cNvGrpSpPr/>
            <p:nvPr/>
          </p:nvGrpSpPr>
          <p:grpSpPr>
            <a:xfrm>
              <a:off x="10036145" y="4677000"/>
              <a:ext cx="673731" cy="993205"/>
              <a:chOff x="2362200" y="1905000"/>
              <a:chExt cx="762000" cy="1219200"/>
            </a:xfrm>
          </p:grpSpPr>
          <p:cxnSp>
            <p:nvCxnSpPr>
              <p:cNvPr id="162" name="Straight Connector 161">
                <a:extLst>
                  <a:ext uri="{FF2B5EF4-FFF2-40B4-BE49-F238E27FC236}">
                    <a16:creationId xmlns:a16="http://schemas.microsoft.com/office/drawing/2014/main" id="{7EA9CB1C-2EAA-D74C-8D7B-FC8A08C5003F}"/>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2139E648-C1E5-3746-87B8-80C74F59EFA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8341BA0E-D702-7049-963B-1E88F2058FC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A9B43749-6029-1D45-96D0-28467CBCDF1D}"/>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31005AA2-4CCF-4F47-8885-2362859A365C}"/>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7" name="Straight Arrow Connector 166">
                <a:extLst>
                  <a:ext uri="{FF2B5EF4-FFF2-40B4-BE49-F238E27FC236}">
                    <a16:creationId xmlns:a16="http://schemas.microsoft.com/office/drawing/2014/main" id="{DA76D28E-9785-1245-9098-4158E4CFF41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68" name="TextBox 167">
                <a:extLst>
                  <a:ext uri="{FF2B5EF4-FFF2-40B4-BE49-F238E27FC236}">
                    <a16:creationId xmlns:a16="http://schemas.microsoft.com/office/drawing/2014/main" id="{972536AC-8CE6-5E45-A9B9-3113C3C92DD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69" name="TextBox 168">
                <a:extLst>
                  <a:ext uri="{FF2B5EF4-FFF2-40B4-BE49-F238E27FC236}">
                    <a16:creationId xmlns:a16="http://schemas.microsoft.com/office/drawing/2014/main" id="{E01D5193-202F-7045-9786-CE345A64AC2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70" name="TextBox 169">
                <a:extLst>
                  <a:ext uri="{FF2B5EF4-FFF2-40B4-BE49-F238E27FC236}">
                    <a16:creationId xmlns:a16="http://schemas.microsoft.com/office/drawing/2014/main" id="{6ABE5BF5-ADA6-FC4F-9E8A-BF8A22524FC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71" name="Group 220">
              <a:extLst>
                <a:ext uri="{FF2B5EF4-FFF2-40B4-BE49-F238E27FC236}">
                  <a16:creationId xmlns:a16="http://schemas.microsoft.com/office/drawing/2014/main" id="{8183ED57-8417-BE4A-BE7E-7B9342461787}"/>
                </a:ext>
              </a:extLst>
            </p:cNvPr>
            <p:cNvGrpSpPr>
              <a:grpSpLocks/>
            </p:cNvGrpSpPr>
            <p:nvPr/>
          </p:nvGrpSpPr>
          <p:grpSpPr bwMode="auto">
            <a:xfrm>
              <a:off x="10007275" y="5749680"/>
              <a:ext cx="134746" cy="248301"/>
              <a:chOff x="3264" y="3072"/>
              <a:chExt cx="96" cy="192"/>
            </a:xfrm>
          </p:grpSpPr>
          <p:sp>
            <p:nvSpPr>
              <p:cNvPr id="176" name="Line 17">
                <a:extLst>
                  <a:ext uri="{FF2B5EF4-FFF2-40B4-BE49-F238E27FC236}">
                    <a16:creationId xmlns:a16="http://schemas.microsoft.com/office/drawing/2014/main" id="{93FE752F-3469-D44D-BAAD-BCB97C3EE7A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7" name="Freeform 18">
                <a:extLst>
                  <a:ext uri="{FF2B5EF4-FFF2-40B4-BE49-F238E27FC236}">
                    <a16:creationId xmlns:a16="http://schemas.microsoft.com/office/drawing/2014/main" id="{3F8CB704-6B01-DE40-AC5B-D80E1D334DC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78" name="Group 13">
              <a:extLst>
                <a:ext uri="{FF2B5EF4-FFF2-40B4-BE49-F238E27FC236}">
                  <a16:creationId xmlns:a16="http://schemas.microsoft.com/office/drawing/2014/main" id="{1D22B8E9-C846-304B-A185-5FE6B528443D}"/>
                </a:ext>
              </a:extLst>
            </p:cNvPr>
            <p:cNvGrpSpPr>
              <a:grpSpLocks noChangeAspect="1"/>
            </p:cNvGrpSpPr>
            <p:nvPr/>
          </p:nvGrpSpPr>
          <p:grpSpPr bwMode="auto">
            <a:xfrm>
              <a:off x="10009763" y="5115865"/>
              <a:ext cx="134746" cy="124151"/>
              <a:chOff x="1344" y="2064"/>
              <a:chExt cx="192" cy="192"/>
            </a:xfrm>
          </p:grpSpPr>
          <p:sp>
            <p:nvSpPr>
              <p:cNvPr id="179" name="Oval 14">
                <a:extLst>
                  <a:ext uri="{FF2B5EF4-FFF2-40B4-BE49-F238E27FC236}">
                    <a16:creationId xmlns:a16="http://schemas.microsoft.com/office/drawing/2014/main" id="{EB559E03-8B65-C646-82B3-9E117E6CBE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0" name="Rectangle 15">
                <a:extLst>
                  <a:ext uri="{FF2B5EF4-FFF2-40B4-BE49-F238E27FC236}">
                    <a16:creationId xmlns:a16="http://schemas.microsoft.com/office/drawing/2014/main" id="{915B38C9-C05F-A34C-B751-4B4268DF3F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5" name="Group 210">
              <a:extLst>
                <a:ext uri="{FF2B5EF4-FFF2-40B4-BE49-F238E27FC236}">
                  <a16:creationId xmlns:a16="http://schemas.microsoft.com/office/drawing/2014/main" id="{16BCDD6C-B6C6-0B4C-809B-2E49076CEB12}"/>
                </a:ext>
              </a:extLst>
            </p:cNvPr>
            <p:cNvGrpSpPr>
              <a:grpSpLocks/>
            </p:cNvGrpSpPr>
            <p:nvPr/>
          </p:nvGrpSpPr>
          <p:grpSpPr bwMode="auto">
            <a:xfrm rot="5400000">
              <a:off x="10912973" y="4955452"/>
              <a:ext cx="248301" cy="673731"/>
              <a:chOff x="3216" y="1728"/>
              <a:chExt cx="192" cy="480"/>
            </a:xfrm>
          </p:grpSpPr>
          <p:sp>
            <p:nvSpPr>
              <p:cNvPr id="220" name="Line 8">
                <a:extLst>
                  <a:ext uri="{FF2B5EF4-FFF2-40B4-BE49-F238E27FC236}">
                    <a16:creationId xmlns:a16="http://schemas.microsoft.com/office/drawing/2014/main" id="{53F96883-27F6-8440-A85B-0C7944E92D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1" name="Line 9">
                <a:extLst>
                  <a:ext uri="{FF2B5EF4-FFF2-40B4-BE49-F238E27FC236}">
                    <a16:creationId xmlns:a16="http://schemas.microsoft.com/office/drawing/2014/main" id="{3704A438-D396-CC40-BB9E-5FF182A02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0">
                <a:extLst>
                  <a:ext uri="{FF2B5EF4-FFF2-40B4-BE49-F238E27FC236}">
                    <a16:creationId xmlns:a16="http://schemas.microsoft.com/office/drawing/2014/main" id="{24F73DE2-A7A9-0B44-B381-C7A428222A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1">
                <a:extLst>
                  <a:ext uri="{FF2B5EF4-FFF2-40B4-BE49-F238E27FC236}">
                    <a16:creationId xmlns:a16="http://schemas.microsoft.com/office/drawing/2014/main" id="{9BA2D3C7-7A2C-934E-B5B3-6BB510956FB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9" name="Freeform 12">
              <a:extLst>
                <a:ext uri="{FF2B5EF4-FFF2-40B4-BE49-F238E27FC236}">
                  <a16:creationId xmlns:a16="http://schemas.microsoft.com/office/drawing/2014/main" id="{ED5ADFC0-00EF-B149-9B96-BD05C56A5F28}"/>
                </a:ext>
              </a:extLst>
            </p:cNvPr>
            <p:cNvSpPr>
              <a:spLocks noChangeAspect="1"/>
            </p:cNvSpPr>
            <p:nvPr/>
          </p:nvSpPr>
          <p:spPr bwMode="auto">
            <a:xfrm>
              <a:off x="10642505" y="4073235"/>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0" name="Freeform 12">
              <a:extLst>
                <a:ext uri="{FF2B5EF4-FFF2-40B4-BE49-F238E27FC236}">
                  <a16:creationId xmlns:a16="http://schemas.microsoft.com/office/drawing/2014/main" id="{73BA0187-D849-7F4A-ABD9-716511C33C21}"/>
                </a:ext>
              </a:extLst>
            </p:cNvPr>
            <p:cNvSpPr>
              <a:spLocks noChangeAspect="1"/>
            </p:cNvSpPr>
            <p:nvPr/>
          </p:nvSpPr>
          <p:spPr bwMode="auto">
            <a:xfrm>
              <a:off x="10007272" y="5181722"/>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1" name="Group 13">
              <a:extLst>
                <a:ext uri="{FF2B5EF4-FFF2-40B4-BE49-F238E27FC236}">
                  <a16:creationId xmlns:a16="http://schemas.microsoft.com/office/drawing/2014/main" id="{E5584A2D-33A2-9841-98FA-635DA7C9A9C6}"/>
                </a:ext>
              </a:extLst>
            </p:cNvPr>
            <p:cNvGrpSpPr>
              <a:grpSpLocks noChangeAspect="1"/>
            </p:cNvGrpSpPr>
            <p:nvPr/>
          </p:nvGrpSpPr>
          <p:grpSpPr bwMode="auto">
            <a:xfrm>
              <a:off x="9374531" y="5117283"/>
              <a:ext cx="134746" cy="124151"/>
              <a:chOff x="1344" y="2064"/>
              <a:chExt cx="192" cy="192"/>
            </a:xfrm>
          </p:grpSpPr>
          <p:sp>
            <p:nvSpPr>
              <p:cNvPr id="232" name="Oval 14">
                <a:extLst>
                  <a:ext uri="{FF2B5EF4-FFF2-40B4-BE49-F238E27FC236}">
                    <a16:creationId xmlns:a16="http://schemas.microsoft.com/office/drawing/2014/main" id="{ED524630-1F33-B441-91AC-C37D72D02F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3" name="Rectangle 15">
                <a:extLst>
                  <a:ext uri="{FF2B5EF4-FFF2-40B4-BE49-F238E27FC236}">
                    <a16:creationId xmlns:a16="http://schemas.microsoft.com/office/drawing/2014/main" id="{86A7A864-0F4B-3D48-98F0-EC824DFDBBB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4" name="Group 13">
              <a:extLst>
                <a:ext uri="{FF2B5EF4-FFF2-40B4-BE49-F238E27FC236}">
                  <a16:creationId xmlns:a16="http://schemas.microsoft.com/office/drawing/2014/main" id="{12EE4DA8-8BDB-2541-A268-BB387C9121C9}"/>
                </a:ext>
              </a:extLst>
            </p:cNvPr>
            <p:cNvGrpSpPr>
              <a:grpSpLocks noChangeAspect="1"/>
            </p:cNvGrpSpPr>
            <p:nvPr/>
          </p:nvGrpSpPr>
          <p:grpSpPr bwMode="auto">
            <a:xfrm>
              <a:off x="11318724" y="5231502"/>
              <a:ext cx="134746" cy="124151"/>
              <a:chOff x="1344" y="2064"/>
              <a:chExt cx="192" cy="192"/>
            </a:xfrm>
          </p:grpSpPr>
          <p:sp>
            <p:nvSpPr>
              <p:cNvPr id="235" name="Oval 14">
                <a:extLst>
                  <a:ext uri="{FF2B5EF4-FFF2-40B4-BE49-F238E27FC236}">
                    <a16:creationId xmlns:a16="http://schemas.microsoft.com/office/drawing/2014/main" id="{59B44A4A-0BC8-5E4F-9F07-F7C1EA24E2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6" name="Rectangle 15">
                <a:extLst>
                  <a:ext uri="{FF2B5EF4-FFF2-40B4-BE49-F238E27FC236}">
                    <a16:creationId xmlns:a16="http://schemas.microsoft.com/office/drawing/2014/main" id="{EBC49E00-08B2-5546-8085-B31177FCEC4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7" name="Freeform 12">
              <a:extLst>
                <a:ext uri="{FF2B5EF4-FFF2-40B4-BE49-F238E27FC236}">
                  <a16:creationId xmlns:a16="http://schemas.microsoft.com/office/drawing/2014/main" id="{B18CFB2B-501A-2740-B03D-F447C5E2376E}"/>
                </a:ext>
              </a:extLst>
            </p:cNvPr>
            <p:cNvSpPr>
              <a:spLocks noChangeAspect="1"/>
            </p:cNvSpPr>
            <p:nvPr/>
          </p:nvSpPr>
          <p:spPr bwMode="auto">
            <a:xfrm>
              <a:off x="10642501" y="5616251"/>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8" name="Group 220">
              <a:extLst>
                <a:ext uri="{FF2B5EF4-FFF2-40B4-BE49-F238E27FC236}">
                  <a16:creationId xmlns:a16="http://schemas.microsoft.com/office/drawing/2014/main" id="{B4D1D04C-DB7C-EE4B-9640-21811044DC2C}"/>
                </a:ext>
              </a:extLst>
            </p:cNvPr>
            <p:cNvGrpSpPr>
              <a:grpSpLocks/>
            </p:cNvGrpSpPr>
            <p:nvPr/>
          </p:nvGrpSpPr>
          <p:grpSpPr bwMode="auto">
            <a:xfrm>
              <a:off x="10651278" y="6215238"/>
              <a:ext cx="134746" cy="248301"/>
              <a:chOff x="3264" y="3072"/>
              <a:chExt cx="96" cy="192"/>
            </a:xfrm>
          </p:grpSpPr>
          <p:sp>
            <p:nvSpPr>
              <p:cNvPr id="239" name="Line 17">
                <a:extLst>
                  <a:ext uri="{FF2B5EF4-FFF2-40B4-BE49-F238E27FC236}">
                    <a16:creationId xmlns:a16="http://schemas.microsoft.com/office/drawing/2014/main" id="{08A9CA46-2B93-0B43-9ED0-2582DC97497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40" name="Freeform 18">
                <a:extLst>
                  <a:ext uri="{FF2B5EF4-FFF2-40B4-BE49-F238E27FC236}">
                    <a16:creationId xmlns:a16="http://schemas.microsoft.com/office/drawing/2014/main" id="{66EB34C7-AE5A-EC4A-96EE-FA33C428A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mc:Choice xmlns:a14="http://schemas.microsoft.com/office/drawing/2010/main" Requires="a14">
            <p:sp>
              <p:nvSpPr>
                <p:cNvPr id="241" name="TextBox 240">
                  <a:extLst>
                    <a:ext uri="{FF2B5EF4-FFF2-40B4-BE49-F238E27FC236}">
                      <a16:creationId xmlns:a16="http://schemas.microsoft.com/office/drawing/2014/main" id="{AB0E488B-1FE9-DD47-8C3E-5419043987D4}"/>
                    </a:ext>
                  </a:extLst>
                </p:cNvPr>
                <p:cNvSpPr txBox="1"/>
                <p:nvPr/>
              </p:nvSpPr>
              <p:spPr>
                <a:xfrm>
                  <a:off x="10860786" y="485168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p:sp>
              <p:nvSpPr>
                <p:cNvPr id="241" name="TextBox 240">
                  <a:extLst>
                    <a:ext uri="{FF2B5EF4-FFF2-40B4-BE49-F238E27FC236}">
                      <a16:creationId xmlns:a16="http://schemas.microsoft.com/office/drawing/2014/main" id="{AB0E488B-1FE9-DD47-8C3E-5419043987D4}"/>
                    </a:ext>
                  </a:extLst>
                </p:cNvPr>
                <p:cNvSpPr txBox="1">
                  <a:spLocks noRot="1" noChangeAspect="1" noMove="1" noResize="1" noEditPoints="1" noAdjustHandles="1" noChangeArrowheads="1" noChangeShapeType="1" noTextEdit="1"/>
                </p:cNvSpPr>
                <p:nvPr/>
              </p:nvSpPr>
              <p:spPr>
                <a:xfrm>
                  <a:off x="10860786" y="4851686"/>
                  <a:ext cx="5605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2" name="TextBox 241">
                  <a:extLst>
                    <a:ext uri="{FF2B5EF4-FFF2-40B4-BE49-F238E27FC236}">
                      <a16:creationId xmlns:a16="http://schemas.microsoft.com/office/drawing/2014/main" id="{49E9C3EF-FDE7-2A4C-81F2-ACA8B40A30E6}"/>
                    </a:ext>
                  </a:extLst>
                </p:cNvPr>
                <p:cNvSpPr txBox="1"/>
                <p:nvPr/>
              </p:nvSpPr>
              <p:spPr>
                <a:xfrm>
                  <a:off x="9476840" y="523785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p:sp>
              <p:nvSpPr>
                <p:cNvPr id="242" name="TextBox 241">
                  <a:extLst>
                    <a:ext uri="{FF2B5EF4-FFF2-40B4-BE49-F238E27FC236}">
                      <a16:creationId xmlns:a16="http://schemas.microsoft.com/office/drawing/2014/main" id="{49E9C3EF-FDE7-2A4C-81F2-ACA8B40A30E6}"/>
                    </a:ext>
                  </a:extLst>
                </p:cNvPr>
                <p:cNvSpPr txBox="1">
                  <a:spLocks noRot="1" noChangeAspect="1" noMove="1" noResize="1" noEditPoints="1" noAdjustHandles="1" noChangeArrowheads="1" noChangeShapeType="1" noTextEdit="1"/>
                </p:cNvSpPr>
                <p:nvPr/>
              </p:nvSpPr>
              <p:spPr>
                <a:xfrm>
                  <a:off x="9476840" y="5237858"/>
                  <a:ext cx="56055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3" name="TextBox 242">
                  <a:extLst>
                    <a:ext uri="{FF2B5EF4-FFF2-40B4-BE49-F238E27FC236}">
                      <a16:creationId xmlns:a16="http://schemas.microsoft.com/office/drawing/2014/main" id="{F1079A9A-CB4C-864A-8819-3BCD6A19079D}"/>
                    </a:ext>
                  </a:extLst>
                </p:cNvPr>
                <p:cNvSpPr txBox="1"/>
                <p:nvPr/>
              </p:nvSpPr>
              <p:spPr>
                <a:xfrm>
                  <a:off x="9651370" y="4621462"/>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p:sp>
              <p:nvSpPr>
                <p:cNvPr id="243" name="TextBox 242">
                  <a:extLst>
                    <a:ext uri="{FF2B5EF4-FFF2-40B4-BE49-F238E27FC236}">
                      <a16:creationId xmlns:a16="http://schemas.microsoft.com/office/drawing/2014/main" id="{F1079A9A-CB4C-864A-8819-3BCD6A19079D}"/>
                    </a:ext>
                  </a:extLst>
                </p:cNvPr>
                <p:cNvSpPr txBox="1">
                  <a:spLocks noRot="1" noChangeAspect="1" noMove="1" noResize="1" noEditPoints="1" noAdjustHandles="1" noChangeArrowheads="1" noChangeShapeType="1" noTextEdit="1"/>
                </p:cNvSpPr>
                <p:nvPr/>
              </p:nvSpPr>
              <p:spPr>
                <a:xfrm>
                  <a:off x="9651370" y="4621462"/>
                  <a:ext cx="560558" cy="300871"/>
                </a:xfrm>
                <a:prstGeom prst="rect">
                  <a:avLst/>
                </a:prstGeom>
                <a:blipFill>
                  <a:blip r:embed="rId16"/>
                  <a:stretch>
                    <a:fillRect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4" name="TextBox 243">
                  <a:extLst>
                    <a:ext uri="{FF2B5EF4-FFF2-40B4-BE49-F238E27FC236}">
                      <a16:creationId xmlns:a16="http://schemas.microsoft.com/office/drawing/2014/main" id="{992AA62F-98D4-574C-B6F3-BD6E43624C38}"/>
                    </a:ext>
                  </a:extLst>
                </p:cNvPr>
                <p:cNvSpPr txBox="1"/>
                <p:nvPr/>
              </p:nvSpPr>
              <p:spPr>
                <a:xfrm>
                  <a:off x="10744905" y="5816739"/>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p:sp>
              <p:nvSpPr>
                <p:cNvPr id="244" name="TextBox 243">
                  <a:extLst>
                    <a:ext uri="{FF2B5EF4-FFF2-40B4-BE49-F238E27FC236}">
                      <a16:creationId xmlns:a16="http://schemas.microsoft.com/office/drawing/2014/main" id="{992AA62F-98D4-574C-B6F3-BD6E43624C38}"/>
                    </a:ext>
                  </a:extLst>
                </p:cNvPr>
                <p:cNvSpPr txBox="1">
                  <a:spLocks noRot="1" noChangeAspect="1" noMove="1" noResize="1" noEditPoints="1" noAdjustHandles="1" noChangeArrowheads="1" noChangeShapeType="1" noTextEdit="1"/>
                </p:cNvSpPr>
                <p:nvPr/>
              </p:nvSpPr>
              <p:spPr>
                <a:xfrm>
                  <a:off x="10744905" y="5816739"/>
                  <a:ext cx="560558"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5" name="TextBox 244">
                  <a:extLst>
                    <a:ext uri="{FF2B5EF4-FFF2-40B4-BE49-F238E27FC236}">
                      <a16:creationId xmlns:a16="http://schemas.microsoft.com/office/drawing/2014/main" id="{E904BB7C-661E-744D-9F8D-96F8378F5359}"/>
                    </a:ext>
                  </a:extLst>
                </p:cNvPr>
                <p:cNvSpPr txBox="1"/>
                <p:nvPr/>
              </p:nvSpPr>
              <p:spPr>
                <a:xfrm>
                  <a:off x="10754829" y="4193962"/>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p:sp>
              <p:nvSpPr>
                <p:cNvPr id="245" name="TextBox 244">
                  <a:extLst>
                    <a:ext uri="{FF2B5EF4-FFF2-40B4-BE49-F238E27FC236}">
                      <a16:creationId xmlns:a16="http://schemas.microsoft.com/office/drawing/2014/main" id="{E904BB7C-661E-744D-9F8D-96F8378F5359}"/>
                    </a:ext>
                  </a:extLst>
                </p:cNvPr>
                <p:cNvSpPr txBox="1">
                  <a:spLocks noRot="1" noChangeAspect="1" noMove="1" noResize="1" noEditPoints="1" noAdjustHandles="1" noChangeArrowheads="1" noChangeShapeType="1" noTextEdit="1"/>
                </p:cNvSpPr>
                <p:nvPr/>
              </p:nvSpPr>
              <p:spPr>
                <a:xfrm>
                  <a:off x="10754829" y="4193962"/>
                  <a:ext cx="560558" cy="300871"/>
                </a:xfrm>
                <a:prstGeom prst="rect">
                  <a:avLst/>
                </a:prstGeom>
                <a:blipFill>
                  <a:blip r:embed="rId18"/>
                  <a:stretch>
                    <a:fillRect b="-20833"/>
                  </a:stretch>
                </a:blipFill>
              </p:spPr>
              <p:txBody>
                <a:bodyPr/>
                <a:lstStyle/>
                <a:p>
                  <a:r>
                    <a:rPr lang="en-US">
                      <a:noFill/>
                    </a:rPr>
                    <a:t> </a:t>
                  </a:r>
                </a:p>
              </p:txBody>
            </p:sp>
          </mc:Fallback>
        </mc:AlternateContent>
        <p:grpSp>
          <p:nvGrpSpPr>
            <p:cNvPr id="246" name="Group 13">
              <a:extLst>
                <a:ext uri="{FF2B5EF4-FFF2-40B4-BE49-F238E27FC236}">
                  <a16:creationId xmlns:a16="http://schemas.microsoft.com/office/drawing/2014/main" id="{797059E1-839E-6049-A9A2-06C5158E549B}"/>
                </a:ext>
              </a:extLst>
            </p:cNvPr>
            <p:cNvGrpSpPr>
              <a:grpSpLocks noChangeAspect="1"/>
            </p:cNvGrpSpPr>
            <p:nvPr/>
          </p:nvGrpSpPr>
          <p:grpSpPr bwMode="auto">
            <a:xfrm>
              <a:off x="10653518" y="4010649"/>
              <a:ext cx="134746" cy="124151"/>
              <a:chOff x="1344" y="2064"/>
              <a:chExt cx="192" cy="192"/>
            </a:xfrm>
          </p:grpSpPr>
          <p:sp>
            <p:nvSpPr>
              <p:cNvPr id="247" name="Oval 14">
                <a:extLst>
                  <a:ext uri="{FF2B5EF4-FFF2-40B4-BE49-F238E27FC236}">
                    <a16:creationId xmlns:a16="http://schemas.microsoft.com/office/drawing/2014/main" id="{BC64EF0B-28B8-654E-AAC5-8011AA51F49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8" name="Rectangle 15">
                <a:extLst>
                  <a:ext uri="{FF2B5EF4-FFF2-40B4-BE49-F238E27FC236}">
                    <a16:creationId xmlns:a16="http://schemas.microsoft.com/office/drawing/2014/main" id="{518DC94E-CB2B-3642-8561-BA977B2A55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249" name="TextBox 248">
                  <a:extLst>
                    <a:ext uri="{FF2B5EF4-FFF2-40B4-BE49-F238E27FC236}">
                      <a16:creationId xmlns:a16="http://schemas.microsoft.com/office/drawing/2014/main" id="{654FC617-EB92-FA4E-97B7-99DE79B0BF2A}"/>
                    </a:ext>
                  </a:extLst>
                </p:cNvPr>
                <p:cNvSpPr txBox="1"/>
                <p:nvPr/>
              </p:nvSpPr>
              <p:spPr>
                <a:xfrm>
                  <a:off x="9306390" y="4825018"/>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p:sp>
              <p:nvSpPr>
                <p:cNvPr id="249" name="TextBox 248">
                  <a:extLst>
                    <a:ext uri="{FF2B5EF4-FFF2-40B4-BE49-F238E27FC236}">
                      <a16:creationId xmlns:a16="http://schemas.microsoft.com/office/drawing/2014/main" id="{654FC617-EB92-FA4E-97B7-99DE79B0BF2A}"/>
                    </a:ext>
                  </a:extLst>
                </p:cNvPr>
                <p:cNvSpPr txBox="1">
                  <a:spLocks noRot="1" noChangeAspect="1" noMove="1" noResize="1" noEditPoints="1" noAdjustHandles="1" noChangeArrowheads="1" noChangeShapeType="1" noTextEdit="1"/>
                </p:cNvSpPr>
                <p:nvPr/>
              </p:nvSpPr>
              <p:spPr>
                <a:xfrm>
                  <a:off x="9306390" y="4825018"/>
                  <a:ext cx="560558" cy="300871"/>
                </a:xfrm>
                <a:prstGeom prst="rect">
                  <a:avLst/>
                </a:prstGeom>
                <a:blipFill>
                  <a:blip r:embed="rId19"/>
                  <a:stretch>
                    <a:fillRect b="-208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0" name="TextBox 249">
                  <a:extLst>
                    <a:ext uri="{FF2B5EF4-FFF2-40B4-BE49-F238E27FC236}">
                      <a16:creationId xmlns:a16="http://schemas.microsoft.com/office/drawing/2014/main" id="{1FFDD3B8-62C9-0F4C-84C2-730A3610F4B6}"/>
                    </a:ext>
                  </a:extLst>
                </p:cNvPr>
                <p:cNvSpPr txBox="1"/>
                <p:nvPr/>
              </p:nvSpPr>
              <p:spPr>
                <a:xfrm>
                  <a:off x="11178279" y="490497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p:sp>
              <p:nvSpPr>
                <p:cNvPr id="250" name="TextBox 249">
                  <a:extLst>
                    <a:ext uri="{FF2B5EF4-FFF2-40B4-BE49-F238E27FC236}">
                      <a16:creationId xmlns:a16="http://schemas.microsoft.com/office/drawing/2014/main" id="{1FFDD3B8-62C9-0F4C-84C2-730A3610F4B6}"/>
                    </a:ext>
                  </a:extLst>
                </p:cNvPr>
                <p:cNvSpPr txBox="1">
                  <a:spLocks noRot="1" noChangeAspect="1" noMove="1" noResize="1" noEditPoints="1" noAdjustHandles="1" noChangeArrowheads="1" noChangeShapeType="1" noTextEdit="1"/>
                </p:cNvSpPr>
                <p:nvPr/>
              </p:nvSpPr>
              <p:spPr>
                <a:xfrm>
                  <a:off x="11178279" y="4904975"/>
                  <a:ext cx="560558" cy="300871"/>
                </a:xfrm>
                <a:prstGeom prst="rect">
                  <a:avLst/>
                </a:prstGeom>
                <a:blipFill>
                  <a:blip r:embed="rId20"/>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1" name="TextBox 250">
                  <a:extLst>
                    <a:ext uri="{FF2B5EF4-FFF2-40B4-BE49-F238E27FC236}">
                      <a16:creationId xmlns:a16="http://schemas.microsoft.com/office/drawing/2014/main" id="{1900780F-FC71-B649-9A15-CE4F85F6BF16}"/>
                    </a:ext>
                  </a:extLst>
                </p:cNvPr>
                <p:cNvSpPr txBox="1"/>
                <p:nvPr/>
              </p:nvSpPr>
              <p:spPr>
                <a:xfrm>
                  <a:off x="10786024" y="3910491"/>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p:sp>
              <p:nvSpPr>
                <p:cNvPr id="251" name="TextBox 250">
                  <a:extLst>
                    <a:ext uri="{FF2B5EF4-FFF2-40B4-BE49-F238E27FC236}">
                      <a16:creationId xmlns:a16="http://schemas.microsoft.com/office/drawing/2014/main" id="{1900780F-FC71-B649-9A15-CE4F85F6BF16}"/>
                    </a:ext>
                  </a:extLst>
                </p:cNvPr>
                <p:cNvSpPr txBox="1">
                  <a:spLocks noRot="1" noChangeAspect="1" noMove="1" noResize="1" noEditPoints="1" noAdjustHandles="1" noChangeArrowheads="1" noChangeShapeType="1" noTextEdit="1"/>
                </p:cNvSpPr>
                <p:nvPr/>
              </p:nvSpPr>
              <p:spPr>
                <a:xfrm>
                  <a:off x="10786024" y="3910491"/>
                  <a:ext cx="560558" cy="300871"/>
                </a:xfrm>
                <a:prstGeom prst="rect">
                  <a:avLst/>
                </a:prstGeom>
                <a:blipFill>
                  <a:blip r:embed="rId21"/>
                  <a:stretch>
                    <a:fillRect b="-16000"/>
                  </a:stretch>
                </a:blipFill>
              </p:spPr>
              <p:txBody>
                <a:bodyPr/>
                <a:lstStyle/>
                <a:p>
                  <a:r>
                    <a:rPr lang="en-US">
                      <a:noFill/>
                    </a:rPr>
                    <a:t> </a:t>
                  </a:r>
                </a:p>
              </p:txBody>
            </p:sp>
          </mc:Fallback>
        </mc:AlternateContent>
        <p:sp>
          <p:nvSpPr>
            <p:cNvPr id="257" name="Freeform 12">
              <a:extLst>
                <a:ext uri="{FF2B5EF4-FFF2-40B4-BE49-F238E27FC236}">
                  <a16:creationId xmlns:a16="http://schemas.microsoft.com/office/drawing/2014/main" id="{FDBE9A72-0B01-1E4C-92BC-5657643D889F}"/>
                </a:ext>
              </a:extLst>
            </p:cNvPr>
            <p:cNvSpPr>
              <a:spLocks noChangeAspect="1"/>
            </p:cNvSpPr>
            <p:nvPr/>
          </p:nvSpPr>
          <p:spPr bwMode="auto">
            <a:xfrm>
              <a:off x="10004577" y="456841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mc:Choice xmlns:a14="http://schemas.microsoft.com/office/drawing/2010/main" Requires="a14">
            <p:sp>
              <p:nvSpPr>
                <p:cNvPr id="261" name="TextBox 260">
                  <a:extLst>
                    <a:ext uri="{FF2B5EF4-FFF2-40B4-BE49-F238E27FC236}">
                      <a16:creationId xmlns:a16="http://schemas.microsoft.com/office/drawing/2014/main" id="{CB491944-590D-1A42-B54E-49D3AAF20FD7}"/>
                    </a:ext>
                  </a:extLst>
                </p:cNvPr>
                <p:cNvSpPr txBox="1"/>
                <p:nvPr/>
              </p:nvSpPr>
              <p:spPr>
                <a:xfrm>
                  <a:off x="10083466" y="5370789"/>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p:sp>
              <p:nvSpPr>
                <p:cNvPr id="261" name="TextBox 260">
                  <a:extLst>
                    <a:ext uri="{FF2B5EF4-FFF2-40B4-BE49-F238E27FC236}">
                      <a16:creationId xmlns:a16="http://schemas.microsoft.com/office/drawing/2014/main" id="{CB491944-590D-1A42-B54E-49D3AAF20FD7}"/>
                    </a:ext>
                  </a:extLst>
                </p:cNvPr>
                <p:cNvSpPr txBox="1">
                  <a:spLocks noRot="1" noChangeAspect="1" noMove="1" noResize="1" noEditPoints="1" noAdjustHandles="1" noChangeArrowheads="1" noChangeShapeType="1" noTextEdit="1"/>
                </p:cNvSpPr>
                <p:nvPr/>
              </p:nvSpPr>
              <p:spPr>
                <a:xfrm>
                  <a:off x="10083466" y="5370789"/>
                  <a:ext cx="560558" cy="300871"/>
                </a:xfrm>
                <a:prstGeom prst="rect">
                  <a:avLst/>
                </a:prstGeom>
                <a:blipFill>
                  <a:blip r:embed="rId22"/>
                  <a:stretch>
                    <a:fillRect b="-20000"/>
                  </a:stretch>
                </a:blipFill>
              </p:spPr>
              <p:txBody>
                <a:bodyPr/>
                <a:lstStyle/>
                <a:p>
                  <a:r>
                    <a:rPr lang="en-US">
                      <a:noFill/>
                    </a:rPr>
                    <a:t> </a:t>
                  </a:r>
                </a:p>
              </p:txBody>
            </p:sp>
          </mc:Fallback>
        </mc:AlternateContent>
        <p:sp>
          <p:nvSpPr>
            <p:cNvPr id="118" name="Freeform 12">
              <a:extLst>
                <a:ext uri="{FF2B5EF4-FFF2-40B4-BE49-F238E27FC236}">
                  <a16:creationId xmlns:a16="http://schemas.microsoft.com/office/drawing/2014/main" id="{57274C64-24E9-3A47-8E6A-A2F7ECE40CDC}"/>
                </a:ext>
              </a:extLst>
            </p:cNvPr>
            <p:cNvSpPr>
              <a:spLocks noChangeAspect="1"/>
            </p:cNvSpPr>
            <p:nvPr/>
          </p:nvSpPr>
          <p:spPr bwMode="auto">
            <a:xfrm>
              <a:off x="11323711" y="5294921"/>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20">
              <a:extLst>
                <a:ext uri="{FF2B5EF4-FFF2-40B4-BE49-F238E27FC236}">
                  <a16:creationId xmlns:a16="http://schemas.microsoft.com/office/drawing/2014/main" id="{00EC3FE3-D36B-7848-94C0-80A0FF8A16C7}"/>
                </a:ext>
              </a:extLst>
            </p:cNvPr>
            <p:cNvGrpSpPr>
              <a:grpSpLocks/>
            </p:cNvGrpSpPr>
            <p:nvPr/>
          </p:nvGrpSpPr>
          <p:grpSpPr bwMode="auto">
            <a:xfrm>
              <a:off x="11332488" y="5871874"/>
              <a:ext cx="134746" cy="248301"/>
              <a:chOff x="3264" y="3072"/>
              <a:chExt cx="96" cy="192"/>
            </a:xfrm>
          </p:grpSpPr>
          <p:sp>
            <p:nvSpPr>
              <p:cNvPr id="120" name="Line 17">
                <a:extLst>
                  <a:ext uri="{FF2B5EF4-FFF2-40B4-BE49-F238E27FC236}">
                    <a16:creationId xmlns:a16="http://schemas.microsoft.com/office/drawing/2014/main" id="{20468F79-A526-1B41-9DD3-C786457832F0}"/>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1" name="Freeform 18">
                <a:extLst>
                  <a:ext uri="{FF2B5EF4-FFF2-40B4-BE49-F238E27FC236}">
                    <a16:creationId xmlns:a16="http://schemas.microsoft.com/office/drawing/2014/main" id="{030C08D6-23DA-294F-B947-E780BAB2F1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mc:Choice xmlns:a14="http://schemas.microsoft.com/office/drawing/2010/main" Requires="a14">
            <p:sp>
              <p:nvSpPr>
                <p:cNvPr id="122" name="TextBox 121">
                  <a:extLst>
                    <a:ext uri="{FF2B5EF4-FFF2-40B4-BE49-F238E27FC236}">
                      <a16:creationId xmlns:a16="http://schemas.microsoft.com/office/drawing/2014/main" id="{5ADC98DD-F80F-6546-8AC6-4F824CA22A3D}"/>
                    </a:ext>
                  </a:extLst>
                </p:cNvPr>
                <p:cNvSpPr txBox="1"/>
                <p:nvPr/>
              </p:nvSpPr>
              <p:spPr>
                <a:xfrm>
                  <a:off x="11426112" y="537422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p:sp>
              <p:nvSpPr>
                <p:cNvPr id="122" name="TextBox 121">
                  <a:extLst>
                    <a:ext uri="{FF2B5EF4-FFF2-40B4-BE49-F238E27FC236}">
                      <a16:creationId xmlns:a16="http://schemas.microsoft.com/office/drawing/2014/main" id="{5ADC98DD-F80F-6546-8AC6-4F824CA22A3D}"/>
                    </a:ext>
                  </a:extLst>
                </p:cNvPr>
                <p:cNvSpPr txBox="1">
                  <a:spLocks noRot="1" noChangeAspect="1" noMove="1" noResize="1" noEditPoints="1" noAdjustHandles="1" noChangeArrowheads="1" noChangeShapeType="1" noTextEdit="1"/>
                </p:cNvSpPr>
                <p:nvPr/>
              </p:nvSpPr>
              <p:spPr>
                <a:xfrm>
                  <a:off x="11426112" y="5374225"/>
                  <a:ext cx="560558" cy="369332"/>
                </a:xfrm>
                <a:prstGeom prst="rect">
                  <a:avLst/>
                </a:prstGeom>
                <a:blipFill>
                  <a:blip r:embed="rId23"/>
                  <a:stretch>
                    <a:fillRect/>
                  </a:stretch>
                </a:blipFill>
              </p:spPr>
              <p:txBody>
                <a:bodyPr/>
                <a:lstStyle/>
                <a:p>
                  <a:r>
                    <a:rPr lang="en-US">
                      <a:noFill/>
                    </a:rPr>
                    <a:t> </a:t>
                  </a:r>
                </a:p>
              </p:txBody>
            </p:sp>
          </mc:Fallback>
        </mc:AlternateContent>
        <p:cxnSp>
          <p:nvCxnSpPr>
            <p:cNvPr id="292" name="Straight Connector 291">
              <a:extLst>
                <a:ext uri="{FF2B5EF4-FFF2-40B4-BE49-F238E27FC236}">
                  <a16:creationId xmlns:a16="http://schemas.microsoft.com/office/drawing/2014/main" id="{5489B0AB-8E12-B849-9AD2-7EFA35DFDCCD}"/>
                </a:ext>
              </a:extLst>
            </p:cNvPr>
            <p:cNvCxnSpPr/>
            <p:nvPr/>
          </p:nvCxnSpPr>
          <p:spPr>
            <a:xfrm>
              <a:off x="10078527" y="4137396"/>
              <a:ext cx="623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BF70FDC7-8DEB-2F48-85A1-FF1CCFA2FF8D}"/>
                </a:ext>
              </a:extLst>
            </p:cNvPr>
            <p:cNvCxnSpPr>
              <a:cxnSpLocks/>
            </p:cNvCxnSpPr>
            <p:nvPr/>
          </p:nvCxnSpPr>
          <p:spPr>
            <a:xfrm flipV="1">
              <a:off x="10077926" y="4143872"/>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20922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264" y="1285013"/>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9BB7D2-8170-9042-A046-ECC2A213216C}"/>
                  </a:ext>
                </a:extLst>
              </p:cNvPr>
              <p:cNvSpPr txBox="1"/>
              <p:nvPr/>
            </p:nvSpPr>
            <p:spPr>
              <a:xfrm>
                <a:off x="185530" y="1111184"/>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185530" y="1111184"/>
                <a:ext cx="8368161" cy="4097419"/>
              </a:xfrm>
              <a:prstGeom prst="rect">
                <a:avLst/>
              </a:prstGeom>
              <a:blipFill>
                <a:blip r:embed="rId4"/>
                <a:stretch>
                  <a:fillRect l="-455"/>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8677</TotalTime>
  <Words>8273</Words>
  <Application>Microsoft Macintosh PowerPoint</Application>
  <PresentationFormat>Widescreen</PresentationFormat>
  <Paragraphs>1912</Paragraphs>
  <Slides>102</Slides>
  <Notes>70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102</vt:i4>
      </vt:variant>
    </vt:vector>
  </HeadingPairs>
  <TitlesOfParts>
    <vt:vector size="109"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PowerPoint Presentation</vt:lpstr>
      <vt:lpstr>Some filter transfer functions</vt:lpstr>
      <vt:lpstr>Feedback networks</vt:lpstr>
      <vt:lpstr>PowerPoint Presentation</vt:lpstr>
      <vt:lpstr>More Oscillators</vt:lpstr>
      <vt:lpstr>More Oscillators</vt:lpstr>
      <vt:lpstr>RF Amp</vt:lpstr>
      <vt:lpstr>PLL</vt:lpstr>
      <vt:lpstr>PLL FM detector</vt:lpstr>
      <vt:lpstr>PowerPoint Presentation</vt:lpstr>
      <vt:lpstr>PowerPoint Presentation</vt:lpstr>
      <vt:lpstr>Another antenna model</vt:lpstr>
      <vt:lpstr>PowerPoint Presentation</vt:lpstr>
      <vt:lpstr>Morse</vt:lpstr>
      <vt:lpstr>Component data</vt:lpstr>
      <vt:lpstr>Color codes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1128</cp:revision>
  <dcterms:created xsi:type="dcterms:W3CDTF">2021-07-06T18:24:07Z</dcterms:created>
  <dcterms:modified xsi:type="dcterms:W3CDTF">2022-02-03T04:34:09Z</dcterms:modified>
</cp:coreProperties>
</file>